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Fredoka One"/>
      <p:regular r:id="rId44"/>
    </p:embeddedFont>
    <p:embeddedFont>
      <p:font typeface="Nunito"/>
      <p:regular r:id="rId45"/>
      <p:bold r:id="rId46"/>
      <p:italic r:id="rId47"/>
      <p:boldItalic r:id="rId48"/>
    </p:embeddedFont>
    <p:embeddedFont>
      <p:font typeface="Montserra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79FD1D-3C6D-4968-AC1E-DC2B0E9D7905}">
  <a:tblStyle styleId="{6079FD1D-3C6D-4968-AC1E-DC2B0E9D790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FredokaOne-regular.fntdata"/><Relationship Id="rId43" Type="http://schemas.openxmlformats.org/officeDocument/2006/relationships/slide" Target="slides/slide38.xml"/><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2"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Prof and fellow classmates, my name is samuel and these are my groupmates, davis and isaac.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eee15c45c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eee15c4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we see that there is the actual delivery date column and the estimated delivery date column that we find that its more useful in predicting review score. So lets take a look at the frequency of the difference data which is gotten from using the </a:t>
            </a:r>
            <a:r>
              <a:rPr lang="en">
                <a:solidFill>
                  <a:schemeClr val="dk1"/>
                </a:solidFill>
              </a:rPr>
              <a:t>subtracting</a:t>
            </a:r>
            <a:r>
              <a:rPr lang="en">
                <a:solidFill>
                  <a:schemeClr val="dk1"/>
                </a:solidFill>
              </a:rPr>
              <a:t> the </a:t>
            </a:r>
            <a:r>
              <a:rPr lang="en">
                <a:solidFill>
                  <a:schemeClr val="dk1"/>
                </a:solidFill>
              </a:rPr>
              <a:t>actual delivery date from the estimated delivery date to have a view how quickly they deliver their products to their customers as compared to the estimated date of delivery.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Delivery Accuracy is gotten from the difference from the order estimated delivery date subtract the actual delivery date.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eee15c45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eee15c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heatmap generated, we can see that the other 4 </a:t>
            </a:r>
            <a:r>
              <a:rPr lang="en"/>
              <a:t>variables</a:t>
            </a:r>
            <a:r>
              <a:rPr lang="en"/>
              <a:t> that we are currently </a:t>
            </a:r>
            <a:r>
              <a:rPr lang="en"/>
              <a:t>using have a very weak correlation when compared to the variable of review score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our machine learning portion, before i start talking about our models I shall explain more about how we transformed our original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ee15c55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ee15c5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something we got inspired by from one of our references which helped us to add more columns. By transforming our existing data to give a better correlation which in turn will help our ML model to predict review score more accurately. As can be seen we included 4 new columns called is late, delivery time delta, total order value and order freight value.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eee15c55d_8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eee15c55d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addition of the new variables we can see from the new heatmap we have that now we are able to find variables with slightly better correlations than just the original columns. Now we these new columns we can dive right into our machine learning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first, we tried using linear regression as well as classification as these were the tools and technique taught in this course but after trying them. We found that Linear Regression would not work as the R^2 is really bad even after transforming the data. Classification tree was next and it was not as bad given its accuracy but we wanted to the prediction to be more accurate and at the same time we wanted to try a new model not taught before. We eventually settled on Random Forest Regression which was able to give us a very high R^2 of 0.897. We aimed to use random forest regression to help accurately predict review scores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snippet of 2 different models we used and tested. As can be seen in this comparison </a:t>
            </a:r>
            <a:r>
              <a:rPr lang="en"/>
              <a:t>between</a:t>
            </a:r>
            <a:r>
              <a:rPr lang="en"/>
              <a:t> the random forest regression model and linear regression, we were able predict the review scores rather accurately using random forest as compared to a normal linear regression which is not as accurate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to use </a:t>
            </a:r>
            <a:r>
              <a:rPr lang="en"/>
              <a:t>random</a:t>
            </a:r>
            <a:r>
              <a:rPr lang="en"/>
              <a:t> forest regression was that it gave a very high R^2 amongst the different model we tried and compared with. This model works by creating several decision trees for its prediction and was able to give a rather accurate prediction for review score, which enabled us to predict a user’s satisfaction given certain variables. As mentioned previously we did not use only the tools and techniques learnt in this course, as we also tried using random forest regression on top of linear regression and classification tree. We also tried something called feateng.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2f7c811ed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2f7c811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Using the swot analysis, our final outcome did well </a:t>
            </a:r>
            <a:r>
              <a:rPr lang="en" sz="1200">
                <a:latin typeface="Nunito"/>
                <a:ea typeface="Nunito"/>
                <a:cs typeface="Nunito"/>
                <a:sym typeface="Nunito"/>
              </a:rPr>
              <a:t>with much improved prediction accuracy as compared to the other methods we used. However, MSE is still rather high meaning, the prediction accuracy and correlation is not EXTREMELY high.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It is very clea that having an early estimated order and having an order arrive on time in contrast to other variables is a good idea to maintain good customer reviews.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We conclude that the dataset did not provide us with sufficient data for us to definitively conclude anything with a high amount of confidence </a:t>
            </a:r>
            <a:endParaRPr sz="1200">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eee15c55d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eee15c55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intuitive, it is </a:t>
            </a:r>
            <a:r>
              <a:rPr lang="en"/>
              <a:t>apparent</a:t>
            </a:r>
            <a:r>
              <a:rPr lang="en"/>
              <a:t> that a late order will result in a bad review and fast delivery time will get you a good </a:t>
            </a:r>
            <a:r>
              <a:rPr lang="en"/>
              <a:t>review</a:t>
            </a:r>
            <a:r>
              <a:rPr lang="en"/>
              <a:t>, we know this as a common sense thing. But now we have data to visualize and </a:t>
            </a:r>
            <a:r>
              <a:rPr lang="en"/>
              <a:t>definitively</a:t>
            </a:r>
            <a:r>
              <a:rPr lang="en"/>
              <a:t> conclude that these are the largest contributing factors to review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Interestingly enough, price is almost a non-factor when evaluating the review score of an item. We would expect that an expensive item would leave a customer more likely to be dissatisfied with a </a:t>
            </a:r>
            <a:r>
              <a:rPr lang="en"/>
              <a:t>product</a:t>
            </a:r>
            <a:r>
              <a:rPr lang="en"/>
              <a:t>, however, that is not the case.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c3f22d9ca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c3f22d9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2f7c811ed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2f7c811e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requested this is the </a:t>
            </a:r>
            <a:r>
              <a:rPr lang="en"/>
              <a:t>slide</a:t>
            </a:r>
            <a:r>
              <a:rPr lang="en"/>
              <a:t> dedicated to work allocation. </a:t>
            </a:r>
            <a:endParaRPr/>
          </a:p>
          <a:p>
            <a:pPr indent="0" lvl="0" marL="0" rtl="0" algn="l">
              <a:spcBef>
                <a:spcPts val="0"/>
              </a:spcBef>
              <a:spcAft>
                <a:spcPts val="0"/>
              </a:spcAft>
              <a:buNone/>
            </a:pPr>
            <a:r>
              <a:rPr lang="en"/>
              <a:t>Davis - machine learning</a:t>
            </a:r>
            <a:endParaRPr/>
          </a:p>
          <a:p>
            <a:pPr indent="0" lvl="0" marL="0" rtl="0" algn="l">
              <a:spcBef>
                <a:spcPts val="0"/>
              </a:spcBef>
              <a:spcAft>
                <a:spcPts val="0"/>
              </a:spcAft>
              <a:buNone/>
            </a:pPr>
            <a:r>
              <a:rPr lang="en"/>
              <a:t>Isaac - data cleaning and EDA </a:t>
            </a:r>
            <a:endParaRPr/>
          </a:p>
          <a:p>
            <a:pPr indent="0" lvl="0" marL="0" rtl="0" algn="l">
              <a:spcBef>
                <a:spcPts val="0"/>
              </a:spcBef>
              <a:spcAft>
                <a:spcPts val="0"/>
              </a:spcAft>
              <a:buNone/>
            </a:pPr>
            <a:r>
              <a:rPr lang="en"/>
              <a:t>Lastly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0a1d8546e_0_8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0a1d8546e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would like to thank the profs and TAs for reviewing our project we hope you enjoyed!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2f7c811e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2f7c811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2f7c811e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2f7c811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2f7c811ed_0_4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2f7c811e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c3f22d9ca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c3f22d9c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our CZ1115 project, we chose the olist ecommerce dataset as our dataset of choice, We wanted to find out what can a seller do to get good customer reviews, this means their customer is satisfied and purchasing from said seller left a good impression.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Customer satisfaction is important for a multitude of reasons, it has been proven that customer satisfaction is is a leading indicator of customer loyalty and increase revenue, all of which are important to a seller’s success.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2f7c811ed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2f7c811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2f7c811ed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2f7c811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2f7c811ed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2f7c811e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f7c811ed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f7c811e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77ac4a4f4f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77ac4a4f4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0a1d8546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0a1d8546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41a98d525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41a98d5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c3f22d9ca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c3f22d9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eee15c45c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eee15c45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By merging the Columns of the various datasets into one and dropping all the rows that contains the NA values. After which we extract the variables that we are going to use in order to provide a solution to our problem as shown above by the final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eee15c55d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eee15c5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 us look at the geolocation data firstly, from what we can see that most of the sellers are based on Sao Paulo so in this case we could maybe see if the distance between the buyer and seller would affect the review score. We thought of using this data as we saw the majority of sellers was based in Sao Paulo but it was not very useful in the end therefore this data was not used.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eee15c45c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eee15c4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lets try to predict each seller’s success based on the Sale Value. Sale value is the number of sales each seller has.  We tried to predict based on Sale Value but it did not have very good predictors therefore we didnt use it in the end.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we encountered more success here in predicting review score. So lets explore the review score variable. From what we can observed from the catplot above most of the customers have a high review score and 4 and 5 meaning that most of the customers are </a:t>
            </a:r>
            <a:r>
              <a:rPr lang="en"/>
              <a:t>satisfied</a:t>
            </a:r>
            <a:r>
              <a:rPr lang="en"/>
              <a:t> with </a:t>
            </a:r>
            <a:r>
              <a:rPr lang="en"/>
              <a:t>their</a:t>
            </a:r>
            <a:r>
              <a:rPr lang="en"/>
              <a:t> purchases but there are still a certain group of people that are still unhappy with their purchases given a </a:t>
            </a:r>
            <a:r>
              <a:rPr lang="en"/>
              <a:t>significant</a:t>
            </a:r>
            <a:r>
              <a:rPr lang="en"/>
              <a:t> number of customers giving the review score of 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363425" y="1991825"/>
            <a:ext cx="5334600" cy="1159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pic>
        <p:nvPicPr>
          <p:cNvPr id="11" name="Google Shape;11;p2"/>
          <p:cNvPicPr preferRelativeResize="0"/>
          <p:nvPr/>
        </p:nvPicPr>
        <p:blipFill rotWithShape="1">
          <a:blip r:embed="rId2">
            <a:alphaModFix/>
          </a:blip>
          <a:srcRect b="0" l="14524" r="-515" t="0"/>
          <a:stretch/>
        </p:blipFill>
        <p:spPr>
          <a:xfrm>
            <a:off x="0" y="645375"/>
            <a:ext cx="3087949" cy="38527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00000">
              <a:schemeClr val="accent4"/>
            </a:gs>
          </a:gsLst>
          <a:path path="circle">
            <a:fillToRect l="100%" t="100%"/>
          </a:path>
          <a:tileRect b="-100%" r="-100%"/>
        </a:gra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3363425" y="1529498"/>
            <a:ext cx="5334600" cy="1227000"/>
          </a:xfrm>
          <a:prstGeom prst="rect">
            <a:avLst/>
          </a:prstGeom>
        </p:spPr>
        <p:txBody>
          <a:bodyPr anchorCtr="0" anchor="b"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4" name="Google Shape;14;p3"/>
          <p:cNvSpPr txBox="1"/>
          <p:nvPr>
            <p:ph idx="1" type="subTitle"/>
          </p:nvPr>
        </p:nvSpPr>
        <p:spPr>
          <a:xfrm>
            <a:off x="3363425" y="2805597"/>
            <a:ext cx="5334600" cy="3033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1800"/>
              <a:buNone/>
              <a:defRPr>
                <a:solidFill>
                  <a:schemeClr val="accent5"/>
                </a:solidFill>
              </a:defRPr>
            </a:lvl1pPr>
            <a:lvl2pPr lvl="1" rtl="0">
              <a:spcBef>
                <a:spcPts val="800"/>
              </a:spcBef>
              <a:spcAft>
                <a:spcPts val="0"/>
              </a:spcAft>
              <a:buClr>
                <a:schemeClr val="accent5"/>
              </a:buClr>
              <a:buSzPts val="3000"/>
              <a:buNone/>
              <a:defRPr sz="3000">
                <a:solidFill>
                  <a:schemeClr val="accent5"/>
                </a:solidFill>
              </a:defRPr>
            </a:lvl2pPr>
            <a:lvl3pPr lvl="2" rtl="0">
              <a:spcBef>
                <a:spcPts val="800"/>
              </a:spcBef>
              <a:spcAft>
                <a:spcPts val="0"/>
              </a:spcAft>
              <a:buClr>
                <a:schemeClr val="accent5"/>
              </a:buClr>
              <a:buSzPts val="3000"/>
              <a:buNone/>
              <a:defRPr sz="3000">
                <a:solidFill>
                  <a:schemeClr val="accent5"/>
                </a:solidFill>
              </a:defRPr>
            </a:lvl3pPr>
            <a:lvl4pPr lvl="3" rtl="0">
              <a:spcBef>
                <a:spcPts val="800"/>
              </a:spcBef>
              <a:spcAft>
                <a:spcPts val="0"/>
              </a:spcAft>
              <a:buClr>
                <a:schemeClr val="accent5"/>
              </a:buClr>
              <a:buSzPts val="3000"/>
              <a:buNone/>
              <a:defRPr sz="3000">
                <a:solidFill>
                  <a:schemeClr val="accent5"/>
                </a:solidFill>
              </a:defRPr>
            </a:lvl4pPr>
            <a:lvl5pPr lvl="4" rtl="0">
              <a:spcBef>
                <a:spcPts val="800"/>
              </a:spcBef>
              <a:spcAft>
                <a:spcPts val="0"/>
              </a:spcAft>
              <a:buClr>
                <a:schemeClr val="accent5"/>
              </a:buClr>
              <a:buSzPts val="3000"/>
              <a:buNone/>
              <a:defRPr sz="3000">
                <a:solidFill>
                  <a:schemeClr val="accent5"/>
                </a:solidFill>
              </a:defRPr>
            </a:lvl5pPr>
            <a:lvl6pPr lvl="5" rtl="0">
              <a:spcBef>
                <a:spcPts val="800"/>
              </a:spcBef>
              <a:spcAft>
                <a:spcPts val="0"/>
              </a:spcAft>
              <a:buClr>
                <a:schemeClr val="accent5"/>
              </a:buClr>
              <a:buSzPts val="3000"/>
              <a:buNone/>
              <a:defRPr sz="3000">
                <a:solidFill>
                  <a:schemeClr val="accent5"/>
                </a:solidFill>
              </a:defRPr>
            </a:lvl6pPr>
            <a:lvl7pPr lvl="6" rtl="0">
              <a:spcBef>
                <a:spcPts val="800"/>
              </a:spcBef>
              <a:spcAft>
                <a:spcPts val="0"/>
              </a:spcAft>
              <a:buClr>
                <a:schemeClr val="accent5"/>
              </a:buClr>
              <a:buSzPts val="3000"/>
              <a:buNone/>
              <a:defRPr sz="3000">
                <a:solidFill>
                  <a:schemeClr val="accent5"/>
                </a:solidFill>
              </a:defRPr>
            </a:lvl7pPr>
            <a:lvl8pPr lvl="7" rtl="0">
              <a:spcBef>
                <a:spcPts val="800"/>
              </a:spcBef>
              <a:spcAft>
                <a:spcPts val="0"/>
              </a:spcAft>
              <a:buClr>
                <a:schemeClr val="accent5"/>
              </a:buClr>
              <a:buSzPts val="3000"/>
              <a:buNone/>
              <a:defRPr sz="3000">
                <a:solidFill>
                  <a:schemeClr val="accent5"/>
                </a:solidFill>
              </a:defRPr>
            </a:lvl8pPr>
            <a:lvl9pPr lvl="8" rtl="0">
              <a:spcBef>
                <a:spcPts val="800"/>
              </a:spcBef>
              <a:spcAft>
                <a:spcPts val="800"/>
              </a:spcAft>
              <a:buClr>
                <a:schemeClr val="accent5"/>
              </a:buClr>
              <a:buSzPts val="3000"/>
              <a:buNone/>
              <a:defRPr sz="3000">
                <a:solidFill>
                  <a:schemeClr val="accent5"/>
                </a:solidFill>
              </a:defRPr>
            </a:lvl9pPr>
          </a:lstStyle>
          <a:p/>
        </p:txBody>
      </p:sp>
      <p:pic>
        <p:nvPicPr>
          <p:cNvPr id="15" name="Google Shape;15;p3"/>
          <p:cNvPicPr preferRelativeResize="0"/>
          <p:nvPr/>
        </p:nvPicPr>
        <p:blipFill rotWithShape="1">
          <a:blip r:embed="rId2">
            <a:alphaModFix/>
          </a:blip>
          <a:srcRect b="0" l="5944" r="0" t="0"/>
          <a:stretch/>
        </p:blipFill>
        <p:spPr>
          <a:xfrm>
            <a:off x="0" y="758976"/>
            <a:ext cx="3263074" cy="3625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5"/>
            </a:gs>
            <a:gs pos="100000">
              <a:schemeClr val="accent6"/>
            </a:gs>
          </a:gsLst>
          <a:path path="circle">
            <a:fillToRect l="100%" t="100%"/>
          </a:path>
          <a:tileRect b="-100%" r="-10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179175" y="884675"/>
            <a:ext cx="4197548" cy="4258776"/>
          </a:xfrm>
          <a:prstGeom prst="rect">
            <a:avLst/>
          </a:prstGeom>
          <a:noFill/>
          <a:ln>
            <a:noFill/>
          </a:ln>
        </p:spPr>
      </p:pic>
      <p:sp>
        <p:nvSpPr>
          <p:cNvPr id="18" name="Google Shape;18;p4"/>
          <p:cNvSpPr txBox="1"/>
          <p:nvPr>
            <p:ph idx="1" type="body"/>
          </p:nvPr>
        </p:nvSpPr>
        <p:spPr>
          <a:xfrm>
            <a:off x="4536625" y="1314775"/>
            <a:ext cx="3857100" cy="2797200"/>
          </a:xfrm>
          <a:prstGeom prst="rect">
            <a:avLst/>
          </a:prstGeom>
        </p:spPr>
        <p:txBody>
          <a:bodyPr anchorCtr="0" anchor="t" bIns="0" lIns="0" spcFirstLastPara="1" rIns="0" wrap="square" tIns="0">
            <a:noAutofit/>
          </a:bodyPr>
          <a:lstStyle>
            <a:lvl1pPr indent="-393700" lvl="0" marL="457200" rtl="0">
              <a:spcBef>
                <a:spcPts val="0"/>
              </a:spcBef>
              <a:spcAft>
                <a:spcPts val="0"/>
              </a:spcAft>
              <a:buClr>
                <a:schemeClr val="accent4"/>
              </a:buClr>
              <a:buSzPts val="2600"/>
              <a:buChar char="●"/>
              <a:defRPr i="1" sz="2600">
                <a:solidFill>
                  <a:schemeClr val="accent4"/>
                </a:solidFill>
              </a:defRPr>
            </a:lvl1pPr>
            <a:lvl2pPr indent="-393700" lvl="1" marL="914400" rtl="0">
              <a:spcBef>
                <a:spcPts val="800"/>
              </a:spcBef>
              <a:spcAft>
                <a:spcPts val="0"/>
              </a:spcAft>
              <a:buClr>
                <a:schemeClr val="accent4"/>
              </a:buClr>
              <a:buSzPts val="2600"/>
              <a:buChar char="○"/>
              <a:defRPr i="1" sz="2600">
                <a:solidFill>
                  <a:schemeClr val="accent4"/>
                </a:solidFill>
              </a:defRPr>
            </a:lvl2pPr>
            <a:lvl3pPr indent="-393700" lvl="2" marL="1371600" rtl="0">
              <a:spcBef>
                <a:spcPts val="800"/>
              </a:spcBef>
              <a:spcAft>
                <a:spcPts val="0"/>
              </a:spcAft>
              <a:buClr>
                <a:schemeClr val="accent4"/>
              </a:buClr>
              <a:buSzPts val="2600"/>
              <a:buChar char="■"/>
              <a:defRPr i="1" sz="2600">
                <a:solidFill>
                  <a:schemeClr val="accent4"/>
                </a:solidFill>
              </a:defRPr>
            </a:lvl3pPr>
            <a:lvl4pPr indent="-393700" lvl="3" marL="1828800" rtl="0">
              <a:spcBef>
                <a:spcPts val="800"/>
              </a:spcBef>
              <a:spcAft>
                <a:spcPts val="0"/>
              </a:spcAft>
              <a:buClr>
                <a:schemeClr val="accent4"/>
              </a:buClr>
              <a:buSzPts val="2600"/>
              <a:buChar char="●"/>
              <a:defRPr i="1" sz="2600">
                <a:solidFill>
                  <a:schemeClr val="accent4"/>
                </a:solidFill>
              </a:defRPr>
            </a:lvl4pPr>
            <a:lvl5pPr indent="-393700" lvl="4" marL="2286000" rtl="0">
              <a:spcBef>
                <a:spcPts val="800"/>
              </a:spcBef>
              <a:spcAft>
                <a:spcPts val="0"/>
              </a:spcAft>
              <a:buClr>
                <a:schemeClr val="accent4"/>
              </a:buClr>
              <a:buSzPts val="2600"/>
              <a:buChar char="○"/>
              <a:defRPr i="1" sz="2600">
                <a:solidFill>
                  <a:schemeClr val="accent4"/>
                </a:solidFill>
              </a:defRPr>
            </a:lvl5pPr>
            <a:lvl6pPr indent="-393700" lvl="5" marL="2743200" rtl="0">
              <a:spcBef>
                <a:spcPts val="800"/>
              </a:spcBef>
              <a:spcAft>
                <a:spcPts val="0"/>
              </a:spcAft>
              <a:buClr>
                <a:schemeClr val="accent4"/>
              </a:buClr>
              <a:buSzPts val="2600"/>
              <a:buChar char="■"/>
              <a:defRPr i="1" sz="2600">
                <a:solidFill>
                  <a:schemeClr val="accent4"/>
                </a:solidFill>
              </a:defRPr>
            </a:lvl6pPr>
            <a:lvl7pPr indent="-393700" lvl="6" marL="3200400" rtl="0">
              <a:spcBef>
                <a:spcPts val="800"/>
              </a:spcBef>
              <a:spcAft>
                <a:spcPts val="0"/>
              </a:spcAft>
              <a:buClr>
                <a:schemeClr val="accent4"/>
              </a:buClr>
              <a:buSzPts val="2600"/>
              <a:buChar char="●"/>
              <a:defRPr i="1" sz="2600">
                <a:solidFill>
                  <a:schemeClr val="accent4"/>
                </a:solidFill>
              </a:defRPr>
            </a:lvl7pPr>
            <a:lvl8pPr indent="-393700" lvl="7" marL="3657600" rtl="0">
              <a:spcBef>
                <a:spcPts val="800"/>
              </a:spcBef>
              <a:spcAft>
                <a:spcPts val="0"/>
              </a:spcAft>
              <a:buClr>
                <a:schemeClr val="accent4"/>
              </a:buClr>
              <a:buSzPts val="2600"/>
              <a:buChar char="○"/>
              <a:defRPr i="1" sz="2600">
                <a:solidFill>
                  <a:schemeClr val="accent4"/>
                </a:solidFill>
              </a:defRPr>
            </a:lvl8pPr>
            <a:lvl9pPr indent="-393700" lvl="8" marL="4114800" rtl="0">
              <a:spcBef>
                <a:spcPts val="800"/>
              </a:spcBef>
              <a:spcAft>
                <a:spcPts val="800"/>
              </a:spcAft>
              <a:buClr>
                <a:schemeClr val="accent4"/>
              </a:buClr>
              <a:buSzPts val="2600"/>
              <a:buChar char="■"/>
              <a:defRPr i="1" sz="2600">
                <a:solidFill>
                  <a:schemeClr val="accent4"/>
                </a:solidFill>
              </a:defRPr>
            </a:lvl9pPr>
          </a:lstStyle>
          <a:p/>
        </p:txBody>
      </p:sp>
      <p:sp>
        <p:nvSpPr>
          <p:cNvPr id="19" name="Google Shape;19;p4"/>
          <p:cNvSpPr txBox="1"/>
          <p:nvPr/>
        </p:nvSpPr>
        <p:spPr>
          <a:xfrm>
            <a:off x="3381070" y="1002876"/>
            <a:ext cx="1502400" cy="501900"/>
          </a:xfrm>
          <a:prstGeom prst="rect">
            <a:avLst/>
          </a:prstGeom>
          <a:noFill/>
          <a:ln>
            <a:noFill/>
          </a:ln>
          <a:effectLst>
            <a:outerShdw blurRad="85725" rotWithShape="0" algn="bl" dir="5400000" dist="9525">
              <a:srgbClr val="1F006E">
                <a:alpha val="40000"/>
              </a:srgbClr>
            </a:outerShdw>
          </a:effectLst>
        </p:spPr>
        <p:txBody>
          <a:bodyPr anchorCtr="0" anchor="t" bIns="0" lIns="0" spcFirstLastPara="1" rIns="0" wrap="square" tIns="0">
            <a:noAutofit/>
          </a:bodyPr>
          <a:lstStyle/>
          <a:p>
            <a:pPr indent="0" lvl="0" marL="0" rtl="0" algn="ctr">
              <a:spcBef>
                <a:spcPts val="0"/>
              </a:spcBef>
              <a:spcAft>
                <a:spcPts val="0"/>
              </a:spcAft>
              <a:buNone/>
            </a:pPr>
            <a:r>
              <a:rPr lang="en" sz="7200">
                <a:solidFill>
                  <a:schemeClr val="lt1"/>
                </a:solidFill>
                <a:latin typeface="Fredoka One"/>
                <a:ea typeface="Fredoka One"/>
                <a:cs typeface="Fredoka One"/>
                <a:sym typeface="Fredoka One"/>
              </a:rPr>
              <a:t>“</a:t>
            </a:r>
            <a:endParaRPr sz="7200">
              <a:solidFill>
                <a:schemeClr val="lt1"/>
              </a:solidFill>
              <a:latin typeface="Fredoka One"/>
              <a:ea typeface="Fredoka One"/>
              <a:cs typeface="Fredoka One"/>
              <a:sym typeface="Fredoka One"/>
            </a:endParaRPr>
          </a:p>
        </p:txBody>
      </p:sp>
      <p:sp>
        <p:nvSpPr>
          <p:cNvPr id="20" name="Google Shape;20;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3363425" y="1345638"/>
            <a:ext cx="5334600" cy="6927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3" name="Google Shape;23;p5"/>
          <p:cNvSpPr txBox="1"/>
          <p:nvPr>
            <p:ph idx="1" type="body"/>
          </p:nvPr>
        </p:nvSpPr>
        <p:spPr>
          <a:xfrm>
            <a:off x="3363425" y="2236050"/>
            <a:ext cx="5334600" cy="1893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800"/>
              </a:spcBef>
              <a:spcAft>
                <a:spcPts val="0"/>
              </a:spcAft>
              <a:buSzPts val="1800"/>
              <a:buChar char="○"/>
              <a:defRPr/>
            </a:lvl2pPr>
            <a:lvl3pPr indent="-342900" lvl="2" marL="1371600" rtl="0">
              <a:spcBef>
                <a:spcPts val="800"/>
              </a:spcBef>
              <a:spcAft>
                <a:spcPts val="0"/>
              </a:spcAft>
              <a:buSzPts val="1800"/>
              <a:buChar char="■"/>
              <a:defRPr/>
            </a:lvl3pPr>
            <a:lvl4pPr indent="-342900" lvl="3" marL="1828800" rtl="0">
              <a:spcBef>
                <a:spcPts val="800"/>
              </a:spcBef>
              <a:spcAft>
                <a:spcPts val="0"/>
              </a:spcAft>
              <a:buSzPts val="1800"/>
              <a:buChar char="●"/>
              <a:defRPr/>
            </a:lvl4pPr>
            <a:lvl5pPr indent="-342900" lvl="4" marL="2286000" rtl="0">
              <a:spcBef>
                <a:spcPts val="800"/>
              </a:spcBef>
              <a:spcAft>
                <a:spcPts val="0"/>
              </a:spcAft>
              <a:buSzPts val="1800"/>
              <a:buChar char="○"/>
              <a:defRPr/>
            </a:lvl5pPr>
            <a:lvl6pPr indent="-342900" lvl="5" marL="2743200" rtl="0">
              <a:spcBef>
                <a:spcPts val="800"/>
              </a:spcBef>
              <a:spcAft>
                <a:spcPts val="0"/>
              </a:spcAft>
              <a:buSzPts val="1800"/>
              <a:buChar char="■"/>
              <a:defRPr/>
            </a:lvl6pPr>
            <a:lvl7pPr indent="-342900" lvl="6" marL="3200400" rtl="0">
              <a:spcBef>
                <a:spcPts val="800"/>
              </a:spcBef>
              <a:spcAft>
                <a:spcPts val="0"/>
              </a:spcAft>
              <a:buSzPts val="1800"/>
              <a:buChar char="●"/>
              <a:defRPr/>
            </a:lvl7pPr>
            <a:lvl8pPr indent="-342900" lvl="7" marL="3657600" rtl="0">
              <a:spcBef>
                <a:spcPts val="800"/>
              </a:spcBef>
              <a:spcAft>
                <a:spcPts val="0"/>
              </a:spcAft>
              <a:buSzPts val="1800"/>
              <a:buChar char="○"/>
              <a:defRPr/>
            </a:lvl8pPr>
            <a:lvl9pPr indent="-342900" lvl="8" marL="4114800" rtl="0">
              <a:spcBef>
                <a:spcPts val="800"/>
              </a:spcBef>
              <a:spcAft>
                <a:spcPts val="800"/>
              </a:spcAft>
              <a:buSzPts val="1800"/>
              <a:buChar char="■"/>
              <a:defRPr/>
            </a:lvl9pPr>
          </a:lstStyle>
          <a:p/>
        </p:txBody>
      </p:sp>
      <p:sp>
        <p:nvSpPr>
          <p:cNvPr id="24" name="Google Shape;24;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5"/>
          <p:cNvPicPr preferRelativeResize="0"/>
          <p:nvPr/>
        </p:nvPicPr>
        <p:blipFill rotWithShape="1">
          <a:blip r:embed="rId2">
            <a:alphaModFix/>
          </a:blip>
          <a:srcRect b="0" l="4607" r="0" t="0"/>
          <a:stretch/>
        </p:blipFill>
        <p:spPr>
          <a:xfrm>
            <a:off x="0" y="781850"/>
            <a:ext cx="3152199" cy="3579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363425" y="1345638"/>
            <a:ext cx="5334600" cy="6927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8" name="Google Shape;28;p6"/>
          <p:cNvSpPr txBox="1"/>
          <p:nvPr>
            <p:ph idx="1" type="body"/>
          </p:nvPr>
        </p:nvSpPr>
        <p:spPr>
          <a:xfrm>
            <a:off x="3363425" y="2236050"/>
            <a:ext cx="2492400" cy="1893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9" name="Google Shape;29;p6"/>
          <p:cNvSpPr txBox="1"/>
          <p:nvPr>
            <p:ph idx="2" type="body"/>
          </p:nvPr>
        </p:nvSpPr>
        <p:spPr>
          <a:xfrm>
            <a:off x="6205504" y="2236050"/>
            <a:ext cx="2492400" cy="1893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30" name="Google Shape;30;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6"/>
          <p:cNvPicPr preferRelativeResize="0"/>
          <p:nvPr/>
        </p:nvPicPr>
        <p:blipFill>
          <a:blip r:embed="rId2">
            <a:alphaModFix/>
          </a:blip>
          <a:stretch>
            <a:fillRect/>
          </a:stretch>
        </p:blipFill>
        <p:spPr>
          <a:xfrm>
            <a:off x="293075" y="702987"/>
            <a:ext cx="2849300" cy="37375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txBox="1"/>
          <p:nvPr>
            <p:ph type="title"/>
          </p:nvPr>
        </p:nvSpPr>
        <p:spPr>
          <a:xfrm>
            <a:off x="3363425" y="1345638"/>
            <a:ext cx="5334600" cy="692700"/>
          </a:xfrm>
          <a:prstGeom prst="rect">
            <a:avLst/>
          </a:prstGeom>
        </p:spPr>
        <p:txBody>
          <a:bodyPr anchorCtr="0" anchor="b"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4" name="Google Shape;34;p7"/>
          <p:cNvSpPr txBox="1"/>
          <p:nvPr>
            <p:ph idx="1" type="body"/>
          </p:nvPr>
        </p:nvSpPr>
        <p:spPr>
          <a:xfrm>
            <a:off x="3363425" y="2236050"/>
            <a:ext cx="1662000" cy="1893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35" name="Google Shape;35;p7"/>
          <p:cNvSpPr txBox="1"/>
          <p:nvPr>
            <p:ph idx="2" type="body"/>
          </p:nvPr>
        </p:nvSpPr>
        <p:spPr>
          <a:xfrm>
            <a:off x="5199751" y="2236050"/>
            <a:ext cx="1662000" cy="1893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36" name="Google Shape;36;p7"/>
          <p:cNvSpPr txBox="1"/>
          <p:nvPr>
            <p:ph idx="3" type="body"/>
          </p:nvPr>
        </p:nvSpPr>
        <p:spPr>
          <a:xfrm>
            <a:off x="7036076" y="2236050"/>
            <a:ext cx="1662000" cy="1893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37" name="Google Shape;37;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7"/>
          <p:cNvPicPr preferRelativeResize="0"/>
          <p:nvPr/>
        </p:nvPicPr>
        <p:blipFill>
          <a:blip r:embed="rId2">
            <a:alphaModFix/>
          </a:blip>
          <a:stretch>
            <a:fillRect/>
          </a:stretch>
        </p:blipFill>
        <p:spPr>
          <a:xfrm>
            <a:off x="707750" y="1345650"/>
            <a:ext cx="1858535" cy="3797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txBox="1"/>
          <p:nvPr>
            <p:ph type="title"/>
          </p:nvPr>
        </p:nvSpPr>
        <p:spPr>
          <a:xfrm>
            <a:off x="799750" y="375100"/>
            <a:ext cx="7898100" cy="5634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1" name="Google Shape;41;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9828" r="0" t="0"/>
          <a:stretch/>
        </p:blipFill>
        <p:spPr>
          <a:xfrm>
            <a:off x="0" y="375175"/>
            <a:ext cx="656125" cy="563400"/>
          </a:xfrm>
          <a:prstGeom prst="rect">
            <a:avLst/>
          </a:prstGeom>
          <a:noFill/>
          <a:ln>
            <a:noFill/>
          </a:ln>
        </p:spPr>
      </p:pic>
      <p:pic>
        <p:nvPicPr>
          <p:cNvPr id="43" name="Google Shape;43;p8"/>
          <p:cNvPicPr preferRelativeResize="0"/>
          <p:nvPr/>
        </p:nvPicPr>
        <p:blipFill>
          <a:blip r:embed="rId3">
            <a:alphaModFix/>
          </a:blip>
          <a:stretch>
            <a:fillRect/>
          </a:stretch>
        </p:blipFill>
        <p:spPr>
          <a:xfrm>
            <a:off x="7112778" y="3409225"/>
            <a:ext cx="1831348" cy="15360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D3D1E7"/>
            </a:gs>
            <a:gs pos="100000">
              <a:srgbClr val="9D93B1"/>
            </a:gs>
          </a:gsLst>
          <a:path path="circle">
            <a:fillToRect l="100%" t="100%"/>
          </a:path>
          <a:tileRect b="-100%" r="-100%"/>
        </a:gradFill>
      </p:bgPr>
    </p:bg>
    <p:spTree>
      <p:nvGrpSpPr>
        <p:cNvPr id="44" name="Shape 44"/>
        <p:cNvGrpSpPr/>
        <p:nvPr/>
      </p:nvGrpSpPr>
      <p:grpSpPr>
        <a:xfrm>
          <a:off x="0" y="0"/>
          <a:ext cx="0" cy="0"/>
          <a:chOff x="0" y="0"/>
          <a:chExt cx="0" cy="0"/>
        </a:xfrm>
      </p:grpSpPr>
      <p:sp>
        <p:nvSpPr>
          <p:cNvPr id="45" name="Google Shape;45;p9"/>
          <p:cNvSpPr txBox="1"/>
          <p:nvPr>
            <p:ph idx="1" type="body"/>
          </p:nvPr>
        </p:nvSpPr>
        <p:spPr>
          <a:xfrm>
            <a:off x="3363425" y="4406300"/>
            <a:ext cx="53346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46" name="Google Shape;46;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2">
            <a:alphaModFix/>
          </a:blip>
          <a:stretch>
            <a:fillRect/>
          </a:stretch>
        </p:blipFill>
        <p:spPr>
          <a:xfrm flipH="1">
            <a:off x="389193" y="731302"/>
            <a:ext cx="2454275" cy="44121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chemeClr val="accent3"/>
            </a:gs>
            <a:gs pos="100000">
              <a:schemeClr val="accent4"/>
            </a:gs>
          </a:gsLst>
          <a:path path="circle">
            <a:fillToRect l="100%" t="100%"/>
          </a:path>
          <a:tileRect b="-100%" r="-100%"/>
        </a:gradFill>
      </p:bgPr>
    </p:bg>
    <p:spTree>
      <p:nvGrpSpPr>
        <p:cNvPr id="48" name="Shape 48"/>
        <p:cNvGrpSpPr/>
        <p:nvPr/>
      </p:nvGrpSpPr>
      <p:grpSpPr>
        <a:xfrm>
          <a:off x="0" y="0"/>
          <a:ext cx="0" cy="0"/>
          <a:chOff x="0" y="0"/>
          <a:chExt cx="0" cy="0"/>
        </a:xfrm>
      </p:grpSpPr>
      <p:sp>
        <p:nvSpPr>
          <p:cNvPr id="49" name="Google Shape;49;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100000">
              <a:schemeClr val="accent2"/>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1pPr>
            <a:lvl2pPr lvl="1"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2pPr>
            <a:lvl3pPr lvl="2"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3pPr>
            <a:lvl4pPr lvl="3"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4pPr>
            <a:lvl5pPr lvl="4"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5pPr>
            <a:lvl6pPr lvl="5"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6pPr>
            <a:lvl7pPr lvl="6"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7pPr>
            <a:lvl8pPr lvl="7"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8pPr>
            <a:lvl9pPr lvl="8" rtl="0">
              <a:lnSpc>
                <a:spcPct val="90000"/>
              </a:lnSpc>
              <a:spcBef>
                <a:spcPts val="0"/>
              </a:spcBef>
              <a:spcAft>
                <a:spcPts val="0"/>
              </a:spcAft>
              <a:buClr>
                <a:schemeClr val="lt1"/>
              </a:buClr>
              <a:buSzPts val="4800"/>
              <a:buFont typeface="Fredoka One"/>
              <a:buNone/>
              <a:defRPr sz="4800">
                <a:solidFill>
                  <a:schemeClr val="lt1"/>
                </a:solidFill>
                <a:latin typeface="Fredoka One"/>
                <a:ea typeface="Fredoka One"/>
                <a:cs typeface="Fredoka One"/>
                <a:sym typeface="Fredoka One"/>
              </a:defRPr>
            </a:lvl9pPr>
          </a:lstStyle>
          <a:p/>
        </p:txBody>
      </p:sp>
      <p:sp>
        <p:nvSpPr>
          <p:cNvPr id="7" name="Google Shape;7;p1"/>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0"/>
              </a:spcBef>
              <a:spcAft>
                <a:spcPts val="0"/>
              </a:spcAft>
              <a:buClr>
                <a:schemeClr val="accent1"/>
              </a:buClr>
              <a:buSzPts val="1800"/>
              <a:buFont typeface="Nunito"/>
              <a:buChar char="●"/>
              <a:defRPr sz="1800">
                <a:solidFill>
                  <a:schemeClr val="dk1"/>
                </a:solidFill>
                <a:latin typeface="Nunito"/>
                <a:ea typeface="Nunito"/>
                <a:cs typeface="Nunito"/>
                <a:sym typeface="Nunito"/>
              </a:defRPr>
            </a:lvl1pPr>
            <a:lvl2pPr indent="-342900" lvl="1" marL="914400" rtl="0">
              <a:lnSpc>
                <a:spcPct val="115000"/>
              </a:lnSpc>
              <a:spcBef>
                <a:spcPts val="800"/>
              </a:spcBef>
              <a:spcAft>
                <a:spcPts val="0"/>
              </a:spcAft>
              <a:buClr>
                <a:schemeClr val="accent1"/>
              </a:buClr>
              <a:buSzPts val="1800"/>
              <a:buFont typeface="Nunito"/>
              <a:buChar char="○"/>
              <a:defRPr sz="1800">
                <a:solidFill>
                  <a:schemeClr val="dk1"/>
                </a:solidFill>
                <a:latin typeface="Nunito"/>
                <a:ea typeface="Nunito"/>
                <a:cs typeface="Nunito"/>
                <a:sym typeface="Nunito"/>
              </a:defRPr>
            </a:lvl2pPr>
            <a:lvl3pPr indent="-342900" lvl="2" marL="1371600" rtl="0">
              <a:lnSpc>
                <a:spcPct val="115000"/>
              </a:lnSpc>
              <a:spcBef>
                <a:spcPts val="800"/>
              </a:spcBef>
              <a:spcAft>
                <a:spcPts val="0"/>
              </a:spcAft>
              <a:buClr>
                <a:schemeClr val="accent1"/>
              </a:buClr>
              <a:buSzPts val="1800"/>
              <a:buFont typeface="Nunito"/>
              <a:buChar char="■"/>
              <a:defRPr sz="1800">
                <a:solidFill>
                  <a:schemeClr val="dk1"/>
                </a:solidFill>
                <a:latin typeface="Nunito"/>
                <a:ea typeface="Nunito"/>
                <a:cs typeface="Nunito"/>
                <a:sym typeface="Nunito"/>
              </a:defRPr>
            </a:lvl3pPr>
            <a:lvl4pPr indent="-342900" lvl="3" marL="18288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4pPr>
            <a:lvl5pPr indent="-342900" lvl="4" marL="22860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5pPr>
            <a:lvl6pPr indent="-342900" lvl="5" marL="27432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6pPr>
            <a:lvl7pPr indent="-342900" lvl="6" marL="32004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7pPr>
            <a:lvl8pPr indent="-342900" lvl="7" marL="3657600" rtl="0">
              <a:lnSpc>
                <a:spcPct val="115000"/>
              </a:lnSpc>
              <a:spcBef>
                <a:spcPts val="800"/>
              </a:spcBef>
              <a:spcAft>
                <a:spcPts val="0"/>
              </a:spcAft>
              <a:buClr>
                <a:schemeClr val="dk1"/>
              </a:buClr>
              <a:buSzPts val="1800"/>
              <a:buFont typeface="Nunito"/>
              <a:buChar char="○"/>
              <a:defRPr sz="1800">
                <a:solidFill>
                  <a:schemeClr val="dk1"/>
                </a:solidFill>
                <a:latin typeface="Nunito"/>
                <a:ea typeface="Nunito"/>
                <a:cs typeface="Nunito"/>
                <a:sym typeface="Nunito"/>
              </a:defRPr>
            </a:lvl8pPr>
            <a:lvl9pPr indent="-342900" lvl="8" marL="4114800" rtl="0">
              <a:lnSpc>
                <a:spcPct val="115000"/>
              </a:lnSpc>
              <a:spcBef>
                <a:spcPts val="800"/>
              </a:spcBef>
              <a:spcAft>
                <a:spcPts val="800"/>
              </a:spcAft>
              <a:buClr>
                <a:schemeClr val="dk1"/>
              </a:buClr>
              <a:buSzPts val="1800"/>
              <a:buFont typeface="Nunito"/>
              <a:buChar char="■"/>
              <a:defRPr sz="18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lt1"/>
                </a:solidFill>
                <a:latin typeface="Fredoka One"/>
                <a:ea typeface="Fredoka One"/>
                <a:cs typeface="Fredoka One"/>
                <a:sym typeface="Fredoka One"/>
              </a:defRPr>
            </a:lvl1pPr>
            <a:lvl2pPr lvl="1" rtl="0" algn="r">
              <a:buNone/>
              <a:defRPr sz="1300">
                <a:solidFill>
                  <a:schemeClr val="lt1"/>
                </a:solidFill>
                <a:latin typeface="Fredoka One"/>
                <a:ea typeface="Fredoka One"/>
                <a:cs typeface="Fredoka One"/>
                <a:sym typeface="Fredoka One"/>
              </a:defRPr>
            </a:lvl2pPr>
            <a:lvl3pPr lvl="2" rtl="0" algn="r">
              <a:buNone/>
              <a:defRPr sz="1300">
                <a:solidFill>
                  <a:schemeClr val="lt1"/>
                </a:solidFill>
                <a:latin typeface="Fredoka One"/>
                <a:ea typeface="Fredoka One"/>
                <a:cs typeface="Fredoka One"/>
                <a:sym typeface="Fredoka One"/>
              </a:defRPr>
            </a:lvl3pPr>
            <a:lvl4pPr lvl="3" rtl="0" algn="r">
              <a:buNone/>
              <a:defRPr sz="1300">
                <a:solidFill>
                  <a:schemeClr val="lt1"/>
                </a:solidFill>
                <a:latin typeface="Fredoka One"/>
                <a:ea typeface="Fredoka One"/>
                <a:cs typeface="Fredoka One"/>
                <a:sym typeface="Fredoka One"/>
              </a:defRPr>
            </a:lvl4pPr>
            <a:lvl5pPr lvl="4" rtl="0" algn="r">
              <a:buNone/>
              <a:defRPr sz="1300">
                <a:solidFill>
                  <a:schemeClr val="lt1"/>
                </a:solidFill>
                <a:latin typeface="Fredoka One"/>
                <a:ea typeface="Fredoka One"/>
                <a:cs typeface="Fredoka One"/>
                <a:sym typeface="Fredoka One"/>
              </a:defRPr>
            </a:lvl5pPr>
            <a:lvl6pPr lvl="5" rtl="0" algn="r">
              <a:buNone/>
              <a:defRPr sz="1300">
                <a:solidFill>
                  <a:schemeClr val="lt1"/>
                </a:solidFill>
                <a:latin typeface="Fredoka One"/>
                <a:ea typeface="Fredoka One"/>
                <a:cs typeface="Fredoka One"/>
                <a:sym typeface="Fredoka One"/>
              </a:defRPr>
            </a:lvl6pPr>
            <a:lvl7pPr lvl="6" rtl="0" algn="r">
              <a:buNone/>
              <a:defRPr sz="1300">
                <a:solidFill>
                  <a:schemeClr val="lt1"/>
                </a:solidFill>
                <a:latin typeface="Fredoka One"/>
                <a:ea typeface="Fredoka One"/>
                <a:cs typeface="Fredoka One"/>
                <a:sym typeface="Fredoka One"/>
              </a:defRPr>
            </a:lvl7pPr>
            <a:lvl8pPr lvl="7" rtl="0" algn="r">
              <a:buNone/>
              <a:defRPr sz="1300">
                <a:solidFill>
                  <a:schemeClr val="lt1"/>
                </a:solidFill>
                <a:latin typeface="Fredoka One"/>
                <a:ea typeface="Fredoka One"/>
                <a:cs typeface="Fredoka One"/>
                <a:sym typeface="Fredoka One"/>
              </a:defRPr>
            </a:lvl8pPr>
            <a:lvl9pPr lvl="8" rtl="0" algn="r">
              <a:buNone/>
              <a:defRPr sz="1300">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kaggle.com/andresionek/predicting-customer-satisfac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fontsquirrel.com/fonts/fredoka" TargetMode="External"/><Relationship Id="rId4" Type="http://schemas.openxmlformats.org/officeDocument/2006/relationships/hyperlink" Target="https://www.fontsquirrel.com/fonts/nunit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5.png"/><Relationship Id="rId13" Type="http://schemas.openxmlformats.org/officeDocument/2006/relationships/image" Target="../media/image5.png"/><Relationship Id="rId12"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dribbble.com/alzea" TargetMode="External"/><Relationship Id="rId4" Type="http://schemas.openxmlformats.org/officeDocument/2006/relationships/image" Target="../media/image26.png"/><Relationship Id="rId9" Type="http://schemas.openxmlformats.org/officeDocument/2006/relationships/image" Target="../media/image3.png"/><Relationship Id="rId1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s://www.slidescarnival.com/extra-free-resources-icons-and-maps/?utm_source=templat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s://twitter.com/googledocs/status/73008724015664332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www.slidescarnival.com/?utm_source=template"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ctrTitle"/>
          </p:nvPr>
        </p:nvSpPr>
        <p:spPr>
          <a:xfrm>
            <a:off x="3363425" y="1991825"/>
            <a:ext cx="5334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O-list Ecommerce</a:t>
            </a:r>
            <a:endParaRPr/>
          </a:p>
          <a:p>
            <a:pPr indent="0" lvl="0" marL="0" rtl="0" algn="l">
              <a:spcBef>
                <a:spcPts val="0"/>
              </a:spcBef>
              <a:spcAft>
                <a:spcPts val="0"/>
              </a:spcAft>
              <a:buNone/>
            </a:pPr>
            <a:r>
              <a:rPr lang="en"/>
              <a:t>Mini-Project</a:t>
            </a:r>
            <a:endParaRPr/>
          </a:p>
          <a:p>
            <a:pPr indent="0" lvl="0" marL="0" rtl="0" algn="l">
              <a:lnSpc>
                <a:spcPct val="115000"/>
              </a:lnSpc>
              <a:spcBef>
                <a:spcPts val="0"/>
              </a:spcBef>
              <a:spcAft>
                <a:spcPts val="0"/>
              </a:spcAft>
              <a:buNone/>
            </a:pPr>
            <a:r>
              <a:rPr lang="en" sz="2000"/>
              <a:t>Done by: Samuel Tan Zhi Wei U2020677G</a:t>
            </a:r>
            <a:endParaRPr sz="2000"/>
          </a:p>
          <a:p>
            <a:pPr indent="0" lvl="0" marL="0" rtl="0" algn="l">
              <a:lnSpc>
                <a:spcPct val="115000"/>
              </a:lnSpc>
              <a:spcBef>
                <a:spcPts val="0"/>
              </a:spcBef>
              <a:spcAft>
                <a:spcPts val="0"/>
              </a:spcAft>
              <a:buNone/>
            </a:pPr>
            <a:r>
              <a:rPr lang="en" sz="2000"/>
              <a:t>		   Sim Kwan Hong Davis U2020429E</a:t>
            </a:r>
            <a:endParaRPr sz="2000"/>
          </a:p>
          <a:p>
            <a:pPr indent="0" lvl="0" marL="0" rtl="0" algn="l">
              <a:lnSpc>
                <a:spcPct val="115000"/>
              </a:lnSpc>
              <a:spcBef>
                <a:spcPts val="0"/>
              </a:spcBef>
              <a:spcAft>
                <a:spcPts val="0"/>
              </a:spcAft>
              <a:buNone/>
            </a:pPr>
            <a:r>
              <a:rPr lang="en" sz="2000"/>
              <a:t>		   Isaac Tan Jun Hong U2020337B</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0"/>
          <p:cNvPicPr preferRelativeResize="0"/>
          <p:nvPr/>
        </p:nvPicPr>
        <p:blipFill>
          <a:blip r:embed="rId3">
            <a:alphaModFix/>
          </a:blip>
          <a:stretch>
            <a:fillRect/>
          </a:stretch>
        </p:blipFill>
        <p:spPr>
          <a:xfrm>
            <a:off x="571500" y="867975"/>
            <a:ext cx="7752225" cy="4275476"/>
          </a:xfrm>
          <a:prstGeom prst="rect">
            <a:avLst/>
          </a:prstGeom>
          <a:noFill/>
          <a:ln>
            <a:noFill/>
          </a:ln>
        </p:spPr>
      </p:pic>
      <p:sp>
        <p:nvSpPr>
          <p:cNvPr id="123" name="Google Shape;123;p20"/>
          <p:cNvSpPr txBox="1"/>
          <p:nvPr/>
        </p:nvSpPr>
        <p:spPr>
          <a:xfrm>
            <a:off x="276825" y="107150"/>
            <a:ext cx="862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Nunito"/>
                <a:ea typeface="Nunito"/>
                <a:cs typeface="Nunito"/>
                <a:sym typeface="Nunito"/>
              </a:rPr>
              <a:t>Efficiency of delivery </a:t>
            </a:r>
            <a:endParaRPr sz="2000">
              <a:solidFill>
                <a:srgbClr val="FFFFFF"/>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1"/>
          <p:cNvPicPr preferRelativeResize="0"/>
          <p:nvPr/>
        </p:nvPicPr>
        <p:blipFill>
          <a:blip r:embed="rId3">
            <a:alphaModFix/>
          </a:blip>
          <a:stretch>
            <a:fillRect/>
          </a:stretch>
        </p:blipFill>
        <p:spPr>
          <a:xfrm>
            <a:off x="152400" y="822125"/>
            <a:ext cx="8839198" cy="4250609"/>
          </a:xfrm>
          <a:prstGeom prst="rect">
            <a:avLst/>
          </a:prstGeom>
          <a:noFill/>
          <a:ln>
            <a:noFill/>
          </a:ln>
        </p:spPr>
      </p:pic>
      <p:sp>
        <p:nvSpPr>
          <p:cNvPr id="130" name="Google Shape;130;p21"/>
          <p:cNvSpPr txBox="1"/>
          <p:nvPr/>
        </p:nvSpPr>
        <p:spPr>
          <a:xfrm>
            <a:off x="1964525" y="205375"/>
            <a:ext cx="503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Nunito"/>
                <a:ea typeface="Nunito"/>
                <a:cs typeface="Nunito"/>
                <a:sym typeface="Nunito"/>
              </a:rPr>
              <a:t>Correlation of the different variables </a:t>
            </a:r>
            <a:endParaRPr sz="2000">
              <a:solidFill>
                <a:srgbClr val="FFFFFF"/>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idx="4294967295" type="ctrTitle"/>
          </p:nvPr>
        </p:nvSpPr>
        <p:spPr>
          <a:xfrm>
            <a:off x="3301750" y="2144250"/>
            <a:ext cx="52506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000"/>
              <a:t>Machine Learning</a:t>
            </a:r>
            <a:endParaRPr sz="8000"/>
          </a:p>
        </p:txBody>
      </p:sp>
      <p:sp>
        <p:nvSpPr>
          <p:cNvPr id="136" name="Google Shape;136;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2"/>
          <p:cNvPicPr preferRelativeResize="0"/>
          <p:nvPr/>
        </p:nvPicPr>
        <p:blipFill rotWithShape="1">
          <a:blip r:embed="rId3">
            <a:alphaModFix/>
          </a:blip>
          <a:srcRect b="0" l="14524" r="-515" t="0"/>
          <a:stretch/>
        </p:blipFill>
        <p:spPr>
          <a:xfrm>
            <a:off x="0" y="645375"/>
            <a:ext cx="3087949" cy="3852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3235250" y="2311950"/>
            <a:ext cx="5334600" cy="519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The new columns we obtained from the existing columns using FeatEng</a:t>
            </a:r>
            <a:endParaRPr/>
          </a:p>
        </p:txBody>
      </p:sp>
      <p:sp>
        <p:nvSpPr>
          <p:cNvPr id="143" name="Google Shape;14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3"/>
          <p:cNvPicPr preferRelativeResize="0"/>
          <p:nvPr/>
        </p:nvPicPr>
        <p:blipFill>
          <a:blip r:embed="rId3">
            <a:alphaModFix/>
          </a:blip>
          <a:stretch>
            <a:fillRect/>
          </a:stretch>
        </p:blipFill>
        <p:spPr>
          <a:xfrm>
            <a:off x="0" y="8"/>
            <a:ext cx="9144001" cy="1722034"/>
          </a:xfrm>
          <a:prstGeom prst="rect">
            <a:avLst/>
          </a:prstGeom>
          <a:noFill/>
          <a:ln>
            <a:noFill/>
          </a:ln>
        </p:spPr>
      </p:pic>
      <p:pic>
        <p:nvPicPr>
          <p:cNvPr id="145" name="Google Shape;145;p23"/>
          <p:cNvPicPr preferRelativeResize="0"/>
          <p:nvPr/>
        </p:nvPicPr>
        <p:blipFill>
          <a:blip r:embed="rId4">
            <a:alphaModFix/>
          </a:blip>
          <a:stretch>
            <a:fillRect/>
          </a:stretch>
        </p:blipFill>
        <p:spPr>
          <a:xfrm>
            <a:off x="6055675" y="2905474"/>
            <a:ext cx="1845752" cy="19994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4"/>
          <p:cNvPicPr preferRelativeResize="0"/>
          <p:nvPr/>
        </p:nvPicPr>
        <p:blipFill>
          <a:blip r:embed="rId3">
            <a:alphaModFix/>
          </a:blip>
          <a:stretch>
            <a:fillRect/>
          </a:stretch>
        </p:blipFill>
        <p:spPr>
          <a:xfrm>
            <a:off x="152400" y="152400"/>
            <a:ext cx="7915552"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idx="4294967295" type="ctrTitle"/>
          </p:nvPr>
        </p:nvSpPr>
        <p:spPr>
          <a:xfrm>
            <a:off x="4026650" y="343200"/>
            <a:ext cx="4262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Linear Regression</a:t>
            </a:r>
            <a:endParaRPr sz="3600"/>
          </a:p>
        </p:txBody>
      </p:sp>
      <p:sp>
        <p:nvSpPr>
          <p:cNvPr id="157" name="Google Shape;157;p25"/>
          <p:cNvSpPr txBox="1"/>
          <p:nvPr>
            <p:ph idx="4294967295" type="subTitle"/>
          </p:nvPr>
        </p:nvSpPr>
        <p:spPr>
          <a:xfrm>
            <a:off x="4026650" y="1182700"/>
            <a:ext cx="4262100" cy="8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accent5"/>
                </a:solidFill>
              </a:rPr>
              <a:t>R : 0.002 </a:t>
            </a:r>
            <a:endParaRPr sz="2200">
              <a:solidFill>
                <a:schemeClr val="accent5"/>
              </a:solidFill>
            </a:endParaRPr>
          </a:p>
          <a:p>
            <a:pPr indent="0" lvl="0" marL="0" rtl="0" algn="l">
              <a:spcBef>
                <a:spcPts val="800"/>
              </a:spcBef>
              <a:spcAft>
                <a:spcPts val="0"/>
              </a:spcAft>
              <a:buNone/>
            </a:pPr>
            <a:r>
              <a:rPr lang="en" sz="2200">
                <a:solidFill>
                  <a:schemeClr val="accent5"/>
                </a:solidFill>
              </a:rPr>
              <a:t>R : 0.089 (after data transform)</a:t>
            </a:r>
            <a:endParaRPr sz="2200">
              <a:solidFill>
                <a:schemeClr val="accent5"/>
              </a:solidFill>
            </a:endParaRPr>
          </a:p>
          <a:p>
            <a:pPr indent="0" lvl="0" marL="0" rtl="0" algn="l">
              <a:spcBef>
                <a:spcPts val="800"/>
              </a:spcBef>
              <a:spcAft>
                <a:spcPts val="800"/>
              </a:spcAft>
              <a:buNone/>
            </a:pPr>
            <a:r>
              <a:t/>
            </a:r>
            <a:endParaRPr sz="2200">
              <a:solidFill>
                <a:schemeClr val="accent5"/>
              </a:solidFill>
            </a:endParaRPr>
          </a:p>
        </p:txBody>
      </p:sp>
      <p:sp>
        <p:nvSpPr>
          <p:cNvPr id="158" name="Google Shape;158;p25"/>
          <p:cNvSpPr txBox="1"/>
          <p:nvPr>
            <p:ph idx="4294967295" type="ctrTitle"/>
          </p:nvPr>
        </p:nvSpPr>
        <p:spPr>
          <a:xfrm>
            <a:off x="4026650" y="3447150"/>
            <a:ext cx="44538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Random Forest regression</a:t>
            </a:r>
            <a:endParaRPr sz="3600"/>
          </a:p>
        </p:txBody>
      </p:sp>
      <p:sp>
        <p:nvSpPr>
          <p:cNvPr id="159" name="Google Shape;159;p25"/>
          <p:cNvSpPr txBox="1"/>
          <p:nvPr>
            <p:ph idx="4294967295" type="subTitle"/>
          </p:nvPr>
        </p:nvSpPr>
        <p:spPr>
          <a:xfrm>
            <a:off x="4026650" y="4286650"/>
            <a:ext cx="4262100" cy="463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200">
                <a:solidFill>
                  <a:schemeClr val="accent5"/>
                </a:solidFill>
              </a:rPr>
              <a:t>R : 0.897</a:t>
            </a:r>
            <a:endParaRPr sz="2200">
              <a:solidFill>
                <a:schemeClr val="accent5"/>
              </a:solidFill>
            </a:endParaRPr>
          </a:p>
        </p:txBody>
      </p:sp>
      <p:sp>
        <p:nvSpPr>
          <p:cNvPr id="160" name="Google Shape;160;p25"/>
          <p:cNvSpPr txBox="1"/>
          <p:nvPr>
            <p:ph idx="4294967295" type="ctrTitle"/>
          </p:nvPr>
        </p:nvSpPr>
        <p:spPr>
          <a:xfrm>
            <a:off x="4026650" y="1927846"/>
            <a:ext cx="42621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Classification Tree</a:t>
            </a:r>
            <a:endParaRPr sz="3600"/>
          </a:p>
        </p:txBody>
      </p:sp>
      <p:sp>
        <p:nvSpPr>
          <p:cNvPr id="161" name="Google Shape;161;p25"/>
          <p:cNvSpPr txBox="1"/>
          <p:nvPr>
            <p:ph idx="4294967295" type="subTitle"/>
          </p:nvPr>
        </p:nvSpPr>
        <p:spPr>
          <a:xfrm>
            <a:off x="4026650" y="2786329"/>
            <a:ext cx="4262100" cy="463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200">
                <a:solidFill>
                  <a:schemeClr val="accent5"/>
                </a:solidFill>
              </a:rPr>
              <a:t>Accuracy: 0.5335</a:t>
            </a:r>
            <a:endParaRPr sz="2200">
              <a:solidFill>
                <a:schemeClr val="accent5"/>
              </a:solidFill>
            </a:endParaRPr>
          </a:p>
        </p:txBody>
      </p:sp>
      <p:sp>
        <p:nvSpPr>
          <p:cNvPr id="162" name="Google Shape;162;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3" name="Google Shape;163;p25"/>
          <p:cNvPicPr preferRelativeResize="0"/>
          <p:nvPr/>
        </p:nvPicPr>
        <p:blipFill>
          <a:blip r:embed="rId3">
            <a:alphaModFix/>
          </a:blip>
          <a:stretch>
            <a:fillRect/>
          </a:stretch>
        </p:blipFill>
        <p:spPr>
          <a:xfrm>
            <a:off x="316290" y="1219852"/>
            <a:ext cx="3393000" cy="2703800"/>
          </a:xfrm>
          <a:prstGeom prst="rect">
            <a:avLst/>
          </a:prstGeom>
          <a:noFill/>
          <a:ln>
            <a:noFill/>
          </a:ln>
        </p:spPr>
      </p:pic>
      <p:sp>
        <p:nvSpPr>
          <p:cNvPr id="164" name="Google Shape;164;p25"/>
          <p:cNvSpPr txBox="1"/>
          <p:nvPr/>
        </p:nvSpPr>
        <p:spPr>
          <a:xfrm>
            <a:off x="4127950" y="1071050"/>
            <a:ext cx="451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000">
                <a:solidFill>
                  <a:schemeClr val="accent5"/>
                </a:solidFill>
                <a:latin typeface="Nunito"/>
                <a:ea typeface="Nunito"/>
                <a:cs typeface="Nunito"/>
                <a:sym typeface="Nunito"/>
              </a:rPr>
              <a:t>2</a:t>
            </a:r>
            <a:endParaRPr sz="1000">
              <a:latin typeface="Nunito"/>
              <a:ea typeface="Nunito"/>
              <a:cs typeface="Nunito"/>
              <a:sym typeface="Nunito"/>
            </a:endParaRPr>
          </a:p>
        </p:txBody>
      </p:sp>
      <p:sp>
        <p:nvSpPr>
          <p:cNvPr id="165" name="Google Shape;165;p25"/>
          <p:cNvSpPr txBox="1"/>
          <p:nvPr/>
        </p:nvSpPr>
        <p:spPr>
          <a:xfrm>
            <a:off x="4127950" y="1499450"/>
            <a:ext cx="451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000">
                <a:solidFill>
                  <a:schemeClr val="accent5"/>
                </a:solidFill>
                <a:latin typeface="Nunito"/>
                <a:ea typeface="Nunito"/>
                <a:cs typeface="Nunito"/>
                <a:sym typeface="Nunito"/>
              </a:rPr>
              <a:t>2</a:t>
            </a:r>
            <a:endParaRPr sz="1000">
              <a:latin typeface="Nunito"/>
              <a:ea typeface="Nunito"/>
              <a:cs typeface="Nunito"/>
              <a:sym typeface="Nunito"/>
            </a:endParaRPr>
          </a:p>
        </p:txBody>
      </p:sp>
      <p:sp>
        <p:nvSpPr>
          <p:cNvPr id="166" name="Google Shape;166;p25"/>
          <p:cNvSpPr txBox="1"/>
          <p:nvPr/>
        </p:nvSpPr>
        <p:spPr>
          <a:xfrm>
            <a:off x="4127950" y="4128525"/>
            <a:ext cx="451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000">
                <a:solidFill>
                  <a:schemeClr val="accent5"/>
                </a:solidFill>
                <a:latin typeface="Nunito"/>
                <a:ea typeface="Nunito"/>
                <a:cs typeface="Nunito"/>
                <a:sym typeface="Nunito"/>
              </a:rPr>
              <a:t>2</a:t>
            </a:r>
            <a:endParaRPr sz="10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6"/>
          <p:cNvSpPr/>
          <p:nvPr/>
        </p:nvSpPr>
        <p:spPr>
          <a:xfrm>
            <a:off x="1016777" y="32815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Fredoka One"/>
                <a:ea typeface="Fredoka One"/>
                <a:cs typeface="Fredoka One"/>
                <a:sym typeface="Fredoka One"/>
              </a:rPr>
              <a:t>1</a:t>
            </a:r>
            <a:endParaRPr sz="1200">
              <a:solidFill>
                <a:schemeClr val="accent4"/>
              </a:solidFill>
              <a:latin typeface="Fredoka One"/>
              <a:ea typeface="Fredoka One"/>
              <a:cs typeface="Fredoka One"/>
              <a:sym typeface="Fredoka One"/>
            </a:endParaRPr>
          </a:p>
        </p:txBody>
      </p:sp>
      <p:sp>
        <p:nvSpPr>
          <p:cNvPr id="173" name="Google Shape;173;p26"/>
          <p:cNvSpPr/>
          <p:nvPr/>
        </p:nvSpPr>
        <p:spPr>
          <a:xfrm>
            <a:off x="2926999" y="32815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Fredoka One"/>
                <a:ea typeface="Fredoka One"/>
                <a:cs typeface="Fredoka One"/>
                <a:sym typeface="Fredoka One"/>
              </a:rPr>
              <a:t>2</a:t>
            </a:r>
            <a:endParaRPr sz="1200">
              <a:solidFill>
                <a:schemeClr val="accent3"/>
              </a:solidFill>
              <a:latin typeface="Fredoka One"/>
              <a:ea typeface="Fredoka One"/>
              <a:cs typeface="Fredoka One"/>
              <a:sym typeface="Fredoka One"/>
            </a:endParaRPr>
          </a:p>
        </p:txBody>
      </p:sp>
      <p:sp>
        <p:nvSpPr>
          <p:cNvPr id="174" name="Google Shape;174;p26"/>
          <p:cNvSpPr/>
          <p:nvPr/>
        </p:nvSpPr>
        <p:spPr>
          <a:xfrm>
            <a:off x="4847017" y="32815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Fredoka One"/>
                <a:ea typeface="Fredoka One"/>
                <a:cs typeface="Fredoka One"/>
                <a:sym typeface="Fredoka One"/>
              </a:rPr>
              <a:t>3</a:t>
            </a:r>
            <a:endParaRPr sz="1200">
              <a:solidFill>
                <a:schemeClr val="accent2"/>
              </a:solidFill>
              <a:latin typeface="Fredoka One"/>
              <a:ea typeface="Fredoka One"/>
              <a:cs typeface="Fredoka One"/>
              <a:sym typeface="Fredoka One"/>
            </a:endParaRPr>
          </a:p>
        </p:txBody>
      </p:sp>
      <p:pic>
        <p:nvPicPr>
          <p:cNvPr id="175" name="Google Shape;175;p26"/>
          <p:cNvPicPr preferRelativeResize="0"/>
          <p:nvPr/>
        </p:nvPicPr>
        <p:blipFill>
          <a:blip r:embed="rId3">
            <a:alphaModFix/>
          </a:blip>
          <a:stretch>
            <a:fillRect/>
          </a:stretch>
        </p:blipFill>
        <p:spPr>
          <a:xfrm>
            <a:off x="0" y="0"/>
            <a:ext cx="7142475" cy="2454550"/>
          </a:xfrm>
          <a:prstGeom prst="rect">
            <a:avLst/>
          </a:prstGeom>
          <a:noFill/>
          <a:ln>
            <a:noFill/>
          </a:ln>
        </p:spPr>
      </p:pic>
      <p:pic>
        <p:nvPicPr>
          <p:cNvPr id="176" name="Google Shape;176;p26"/>
          <p:cNvPicPr preferRelativeResize="0"/>
          <p:nvPr/>
        </p:nvPicPr>
        <p:blipFill>
          <a:blip r:embed="rId4">
            <a:alphaModFix/>
          </a:blip>
          <a:stretch>
            <a:fillRect/>
          </a:stretch>
        </p:blipFill>
        <p:spPr>
          <a:xfrm>
            <a:off x="0" y="2618393"/>
            <a:ext cx="7142475" cy="2525057"/>
          </a:xfrm>
          <a:prstGeom prst="rect">
            <a:avLst/>
          </a:prstGeom>
          <a:noFill/>
          <a:ln>
            <a:noFill/>
          </a:ln>
        </p:spPr>
      </p:pic>
      <p:sp>
        <p:nvSpPr>
          <p:cNvPr id="177" name="Google Shape;177;p26"/>
          <p:cNvSpPr txBox="1"/>
          <p:nvPr/>
        </p:nvSpPr>
        <p:spPr>
          <a:xfrm rot="5400000">
            <a:off x="5637325" y="2500950"/>
            <a:ext cx="385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Nunito"/>
                <a:ea typeface="Nunito"/>
                <a:cs typeface="Nunito"/>
                <a:sym typeface="Nunito"/>
              </a:rPr>
              <a:t>Random Forest VS </a:t>
            </a:r>
            <a:r>
              <a:rPr lang="en" sz="1700">
                <a:latin typeface="Nunito"/>
                <a:ea typeface="Nunito"/>
                <a:cs typeface="Nunito"/>
                <a:sym typeface="Nunito"/>
              </a:rPr>
              <a:t>Linear Regression</a:t>
            </a:r>
            <a:endParaRPr sz="1700">
              <a:latin typeface="Nunito"/>
              <a:ea typeface="Nunito"/>
              <a:cs typeface="Nunito"/>
              <a:sym typeface="Nunito"/>
            </a:endParaRPr>
          </a:p>
        </p:txBody>
      </p:sp>
      <p:pic>
        <p:nvPicPr>
          <p:cNvPr id="178" name="Google Shape;178;p26"/>
          <p:cNvPicPr preferRelativeResize="0"/>
          <p:nvPr/>
        </p:nvPicPr>
        <p:blipFill>
          <a:blip r:embed="rId5">
            <a:alphaModFix/>
          </a:blip>
          <a:stretch>
            <a:fillRect/>
          </a:stretch>
        </p:blipFill>
        <p:spPr>
          <a:xfrm>
            <a:off x="7779306" y="2073711"/>
            <a:ext cx="1249976" cy="99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363425" y="1040838"/>
            <a:ext cx="53346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Random Forest Regression</a:t>
            </a:r>
            <a:endParaRPr/>
          </a:p>
        </p:txBody>
      </p:sp>
      <p:sp>
        <p:nvSpPr>
          <p:cNvPr id="184" name="Google Shape;184;p27"/>
          <p:cNvSpPr txBox="1"/>
          <p:nvPr>
            <p:ph idx="1" type="body"/>
          </p:nvPr>
        </p:nvSpPr>
        <p:spPr>
          <a:xfrm>
            <a:off x="5199725" y="2100350"/>
            <a:ext cx="16620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Reason 2:</a:t>
            </a:r>
            <a:endParaRPr b="1" sz="1800"/>
          </a:p>
          <a:p>
            <a:pPr indent="0" lvl="0" marL="0" rtl="0" algn="l">
              <a:spcBef>
                <a:spcPts val="800"/>
              </a:spcBef>
              <a:spcAft>
                <a:spcPts val="800"/>
              </a:spcAft>
              <a:buNone/>
            </a:pPr>
            <a:r>
              <a:rPr lang="en" sz="1700"/>
              <a:t>Classification tree worked but could be improved</a:t>
            </a:r>
            <a:endParaRPr b="1" sz="1900"/>
          </a:p>
        </p:txBody>
      </p:sp>
      <p:sp>
        <p:nvSpPr>
          <p:cNvPr id="185" name="Google Shape;185;p27"/>
          <p:cNvSpPr txBox="1"/>
          <p:nvPr>
            <p:ph idx="3" type="body"/>
          </p:nvPr>
        </p:nvSpPr>
        <p:spPr>
          <a:xfrm>
            <a:off x="7036075" y="2092000"/>
            <a:ext cx="16620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p>
          <a:p>
            <a:pPr indent="0" lvl="0" marL="0" rtl="0" algn="l">
              <a:spcBef>
                <a:spcPts val="800"/>
              </a:spcBef>
              <a:spcAft>
                <a:spcPts val="800"/>
              </a:spcAft>
              <a:buNone/>
            </a:pPr>
            <a:r>
              <a:t/>
            </a:r>
            <a:endParaRPr sz="1600"/>
          </a:p>
        </p:txBody>
      </p:sp>
      <p:sp>
        <p:nvSpPr>
          <p:cNvPr id="186" name="Google Shape;186;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7"/>
          <p:cNvSpPr txBox="1"/>
          <p:nvPr>
            <p:ph idx="1" type="body"/>
          </p:nvPr>
        </p:nvSpPr>
        <p:spPr>
          <a:xfrm>
            <a:off x="7019200" y="2100350"/>
            <a:ext cx="16620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Reason 3:</a:t>
            </a:r>
            <a:endParaRPr b="1" sz="1800"/>
          </a:p>
          <a:p>
            <a:pPr indent="0" lvl="0" marL="0" rtl="0" algn="l">
              <a:spcBef>
                <a:spcPts val="800"/>
              </a:spcBef>
              <a:spcAft>
                <a:spcPts val="800"/>
              </a:spcAft>
              <a:buNone/>
            </a:pPr>
            <a:r>
              <a:rPr lang="en" sz="1700"/>
              <a:t>To try and learn a new model</a:t>
            </a:r>
            <a:endParaRPr sz="1700"/>
          </a:p>
        </p:txBody>
      </p:sp>
      <p:sp>
        <p:nvSpPr>
          <p:cNvPr id="188" name="Google Shape;188;p27"/>
          <p:cNvSpPr txBox="1"/>
          <p:nvPr>
            <p:ph idx="2" type="body"/>
          </p:nvPr>
        </p:nvSpPr>
        <p:spPr>
          <a:xfrm>
            <a:off x="3363375" y="3580350"/>
            <a:ext cx="47451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Outcome:</a:t>
            </a:r>
            <a:endParaRPr b="1" sz="1800"/>
          </a:p>
          <a:p>
            <a:pPr indent="0" lvl="0" marL="0" rtl="0" algn="l">
              <a:spcBef>
                <a:spcPts val="800"/>
              </a:spcBef>
              <a:spcAft>
                <a:spcPts val="0"/>
              </a:spcAft>
              <a:buNone/>
            </a:pPr>
            <a:r>
              <a:rPr lang="en" sz="1700"/>
              <a:t>Random Forest Regressor was a significant improvement after comparing the different models</a:t>
            </a:r>
            <a:endParaRPr sz="1700"/>
          </a:p>
          <a:p>
            <a:pPr indent="0" lvl="0" marL="0" rtl="0" algn="l">
              <a:spcBef>
                <a:spcPts val="800"/>
              </a:spcBef>
              <a:spcAft>
                <a:spcPts val="0"/>
              </a:spcAft>
              <a:buNone/>
            </a:pPr>
            <a:r>
              <a:t/>
            </a:r>
            <a:endParaRPr sz="1600"/>
          </a:p>
          <a:p>
            <a:pPr indent="0" lvl="0" marL="0" rtl="0" algn="l">
              <a:spcBef>
                <a:spcPts val="800"/>
              </a:spcBef>
              <a:spcAft>
                <a:spcPts val="800"/>
              </a:spcAft>
              <a:buNone/>
            </a:pPr>
            <a:r>
              <a:t/>
            </a:r>
            <a:endParaRPr sz="1600"/>
          </a:p>
        </p:txBody>
      </p:sp>
      <p:sp>
        <p:nvSpPr>
          <p:cNvPr id="189" name="Google Shape;189;p27"/>
          <p:cNvSpPr txBox="1"/>
          <p:nvPr>
            <p:ph idx="2" type="body"/>
          </p:nvPr>
        </p:nvSpPr>
        <p:spPr>
          <a:xfrm>
            <a:off x="3363375" y="2135700"/>
            <a:ext cx="16620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t>Reason 1:</a:t>
            </a:r>
            <a:endParaRPr b="1" sz="1800"/>
          </a:p>
          <a:p>
            <a:pPr indent="0" lvl="0" marL="0" rtl="0" algn="l">
              <a:spcBef>
                <a:spcPts val="800"/>
              </a:spcBef>
              <a:spcAft>
                <a:spcPts val="0"/>
              </a:spcAft>
              <a:buNone/>
            </a:pPr>
            <a:r>
              <a:rPr lang="en" sz="1700"/>
              <a:t>Linear regression did not work</a:t>
            </a:r>
            <a:endParaRPr sz="1700"/>
          </a:p>
          <a:p>
            <a:pPr indent="0" lvl="0" marL="0" rtl="0" algn="l">
              <a:spcBef>
                <a:spcPts val="800"/>
              </a:spcBef>
              <a:spcAft>
                <a:spcPts val="800"/>
              </a:spcAft>
              <a:buNone/>
            </a:pPr>
            <a:r>
              <a:t/>
            </a:r>
            <a:endParaRPr sz="1600"/>
          </a:p>
        </p:txBody>
      </p:sp>
      <p:pic>
        <p:nvPicPr>
          <p:cNvPr id="190" name="Google Shape;190;p27"/>
          <p:cNvPicPr preferRelativeResize="0"/>
          <p:nvPr/>
        </p:nvPicPr>
        <p:blipFill>
          <a:blip r:embed="rId3">
            <a:alphaModFix/>
          </a:blip>
          <a:stretch>
            <a:fillRect/>
          </a:stretch>
        </p:blipFill>
        <p:spPr>
          <a:xfrm>
            <a:off x="130400" y="1300663"/>
            <a:ext cx="3058625" cy="19409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8"/>
          <p:cNvSpPr/>
          <p:nvPr/>
        </p:nvSpPr>
        <p:spPr>
          <a:xfrm>
            <a:off x="631025" y="1363400"/>
            <a:ext cx="3869100" cy="1584600"/>
          </a:xfrm>
          <a:prstGeom prst="rect">
            <a:avLst/>
          </a:prstGeom>
          <a:solidFill>
            <a:srgbClr val="FFFFFF">
              <a:alpha val="15639"/>
            </a:srgbClr>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STRENGTHS</a:t>
            </a:r>
            <a:endParaRPr b="1">
              <a:solidFill>
                <a:schemeClr val="lt1"/>
              </a:solidFill>
              <a:latin typeface="Nunito"/>
              <a:ea typeface="Nunito"/>
              <a:cs typeface="Nunito"/>
              <a:sym typeface="Nunito"/>
            </a:endParaRPr>
          </a:p>
          <a:p>
            <a:pPr indent="0" lvl="0" marL="0" rtl="0" algn="l">
              <a:spcBef>
                <a:spcPts val="600"/>
              </a:spcBef>
              <a:spcAft>
                <a:spcPts val="600"/>
              </a:spcAft>
              <a:buNone/>
            </a:pPr>
            <a:r>
              <a:rPr lang="en">
                <a:solidFill>
                  <a:schemeClr val="lt1"/>
                </a:solidFill>
                <a:latin typeface="Nunito"/>
                <a:ea typeface="Nunito"/>
                <a:cs typeface="Nunito"/>
                <a:sym typeface="Nunito"/>
              </a:rPr>
              <a:t>Much improved prediction accuracy as compared to the other methods we used. </a:t>
            </a:r>
            <a:endParaRPr>
              <a:solidFill>
                <a:schemeClr val="lt1"/>
              </a:solidFill>
              <a:latin typeface="Nunito"/>
              <a:ea typeface="Nunito"/>
              <a:cs typeface="Nunito"/>
              <a:sym typeface="Nunito"/>
            </a:endParaRPr>
          </a:p>
        </p:txBody>
      </p:sp>
      <p:sp>
        <p:nvSpPr>
          <p:cNvPr id="197" name="Google Shape;197;p28"/>
          <p:cNvSpPr/>
          <p:nvPr/>
        </p:nvSpPr>
        <p:spPr>
          <a:xfrm>
            <a:off x="4660099" y="1363400"/>
            <a:ext cx="3869100" cy="1584600"/>
          </a:xfrm>
          <a:prstGeom prst="rect">
            <a:avLst/>
          </a:prstGeom>
          <a:solidFill>
            <a:srgbClr val="FFFFFF">
              <a:alpha val="15639"/>
            </a:srgbClr>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lt1"/>
                </a:solidFill>
                <a:latin typeface="Nunito"/>
                <a:ea typeface="Nunito"/>
                <a:cs typeface="Nunito"/>
                <a:sym typeface="Nunito"/>
              </a:rPr>
              <a:t>WEAKNESSES</a:t>
            </a:r>
            <a:endParaRPr b="1">
              <a:solidFill>
                <a:schemeClr val="lt1"/>
              </a:solidFill>
              <a:latin typeface="Nunito"/>
              <a:ea typeface="Nunito"/>
              <a:cs typeface="Nunito"/>
              <a:sym typeface="Nunito"/>
            </a:endParaRPr>
          </a:p>
          <a:p>
            <a:pPr indent="0" lvl="0" marL="0" rtl="0" algn="r">
              <a:spcBef>
                <a:spcPts val="600"/>
              </a:spcBef>
              <a:spcAft>
                <a:spcPts val="600"/>
              </a:spcAft>
              <a:buNone/>
            </a:pPr>
            <a:r>
              <a:rPr lang="en">
                <a:solidFill>
                  <a:schemeClr val="lt1"/>
                </a:solidFill>
                <a:latin typeface="Nunito"/>
                <a:ea typeface="Nunito"/>
                <a:cs typeface="Nunito"/>
                <a:sym typeface="Nunito"/>
              </a:rPr>
              <a:t>MSE is rather high and prediction accuracy is not great (as a result of not THAT strong a correlation)</a:t>
            </a:r>
            <a:endParaRPr>
              <a:solidFill>
                <a:schemeClr val="lt1"/>
              </a:solidFill>
              <a:latin typeface="Nunito"/>
              <a:ea typeface="Nunito"/>
              <a:cs typeface="Nunito"/>
              <a:sym typeface="Nunito"/>
            </a:endParaRPr>
          </a:p>
        </p:txBody>
      </p:sp>
      <p:sp>
        <p:nvSpPr>
          <p:cNvPr id="198" name="Google Shape;198;p28"/>
          <p:cNvSpPr/>
          <p:nvPr/>
        </p:nvSpPr>
        <p:spPr>
          <a:xfrm>
            <a:off x="631025" y="3121900"/>
            <a:ext cx="3869100" cy="1584600"/>
          </a:xfrm>
          <a:prstGeom prst="rect">
            <a:avLst/>
          </a:prstGeom>
          <a:solidFill>
            <a:srgbClr val="FFFFFF">
              <a:alpha val="15639"/>
            </a:srgbClr>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lt1"/>
              </a:solidFill>
              <a:latin typeface="Nunito"/>
              <a:ea typeface="Nunito"/>
              <a:cs typeface="Nunito"/>
              <a:sym typeface="Nunito"/>
            </a:endParaRPr>
          </a:p>
          <a:p>
            <a:pPr indent="0" lvl="0" marL="0" rtl="0" algn="l">
              <a:spcBef>
                <a:spcPts val="600"/>
              </a:spcBef>
              <a:spcAft>
                <a:spcPts val="0"/>
              </a:spcAft>
              <a:buClr>
                <a:schemeClr val="dk1"/>
              </a:buClr>
              <a:buSzPts val="1100"/>
              <a:buFont typeface="Arial"/>
              <a:buNone/>
            </a:pPr>
            <a:r>
              <a:rPr lang="en">
                <a:solidFill>
                  <a:schemeClr val="lt1"/>
                </a:solidFill>
                <a:latin typeface="Nunito"/>
                <a:ea typeface="Nunito"/>
                <a:cs typeface="Nunito"/>
                <a:sym typeface="Nunito"/>
              </a:rPr>
              <a:t>It is very clear that having an early estimated order and having an order arrive on time is a good idea (in contrast)</a:t>
            </a:r>
            <a:endParaRPr>
              <a:solidFill>
                <a:schemeClr val="lt1"/>
              </a:solidFill>
              <a:latin typeface="Nunito"/>
              <a:ea typeface="Nunito"/>
              <a:cs typeface="Nunito"/>
              <a:sym typeface="Nunito"/>
            </a:endParaRPr>
          </a:p>
          <a:p>
            <a:pPr indent="0" lvl="0" marL="0" rtl="0" algn="l">
              <a:spcBef>
                <a:spcPts val="600"/>
              </a:spcBef>
              <a:spcAft>
                <a:spcPts val="600"/>
              </a:spcAft>
              <a:buClr>
                <a:schemeClr val="dk1"/>
              </a:buClr>
              <a:buSzPts val="1100"/>
              <a:buFont typeface="Arial"/>
              <a:buNone/>
            </a:pPr>
            <a:r>
              <a:rPr b="1" lang="en">
                <a:solidFill>
                  <a:schemeClr val="lt1"/>
                </a:solidFill>
                <a:latin typeface="Nunito"/>
                <a:ea typeface="Nunito"/>
                <a:cs typeface="Nunito"/>
                <a:sym typeface="Nunito"/>
              </a:rPr>
              <a:t>OBSERVATIONS</a:t>
            </a:r>
            <a:endParaRPr>
              <a:solidFill>
                <a:schemeClr val="lt1"/>
              </a:solidFill>
              <a:latin typeface="Nunito"/>
              <a:ea typeface="Nunito"/>
              <a:cs typeface="Nunito"/>
              <a:sym typeface="Nunito"/>
            </a:endParaRPr>
          </a:p>
        </p:txBody>
      </p:sp>
      <p:sp>
        <p:nvSpPr>
          <p:cNvPr id="199" name="Google Shape;199;p28"/>
          <p:cNvSpPr/>
          <p:nvPr/>
        </p:nvSpPr>
        <p:spPr>
          <a:xfrm>
            <a:off x="4660099" y="3121900"/>
            <a:ext cx="3869100" cy="1584600"/>
          </a:xfrm>
          <a:prstGeom prst="rect">
            <a:avLst/>
          </a:prstGeom>
          <a:solidFill>
            <a:srgbClr val="FFFFFF">
              <a:alpha val="15639"/>
            </a:srgbClr>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latin typeface="Nunito"/>
                <a:ea typeface="Nunito"/>
                <a:cs typeface="Nunito"/>
                <a:sym typeface="Nunito"/>
              </a:rPr>
              <a:t>The dataset did not </a:t>
            </a:r>
            <a:r>
              <a:rPr lang="en">
                <a:solidFill>
                  <a:schemeClr val="lt1"/>
                </a:solidFill>
                <a:latin typeface="Nunito"/>
                <a:ea typeface="Nunito"/>
                <a:cs typeface="Nunito"/>
                <a:sym typeface="Nunito"/>
              </a:rPr>
              <a:t>provide sufficient data for us to conclude anything definitively (with high confidence) </a:t>
            </a:r>
            <a:endParaRPr>
              <a:solidFill>
                <a:schemeClr val="lt1"/>
              </a:solidFill>
              <a:latin typeface="Nunito"/>
              <a:ea typeface="Nunito"/>
              <a:cs typeface="Nunito"/>
              <a:sym typeface="Nunito"/>
            </a:endParaRPr>
          </a:p>
          <a:p>
            <a:pPr indent="0" lvl="0" marL="0" rtl="0" algn="r">
              <a:spcBef>
                <a:spcPts val="600"/>
              </a:spcBef>
              <a:spcAft>
                <a:spcPts val="600"/>
              </a:spcAft>
              <a:buNone/>
            </a:pPr>
            <a:r>
              <a:rPr b="1" lang="en">
                <a:solidFill>
                  <a:schemeClr val="lt1"/>
                </a:solidFill>
                <a:latin typeface="Nunito"/>
                <a:ea typeface="Nunito"/>
                <a:cs typeface="Nunito"/>
                <a:sym typeface="Nunito"/>
              </a:rPr>
              <a:t>THINGS TO NOTE</a:t>
            </a:r>
            <a:endParaRPr>
              <a:solidFill>
                <a:schemeClr val="lt1"/>
              </a:solidFill>
              <a:latin typeface="Nunito"/>
              <a:ea typeface="Nunito"/>
              <a:cs typeface="Nunito"/>
              <a:sym typeface="Nunito"/>
            </a:endParaRPr>
          </a:p>
        </p:txBody>
      </p:sp>
      <p:sp>
        <p:nvSpPr>
          <p:cNvPr id="200" name="Google Shape;200;p28"/>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rot="5400000">
            <a:off x="3459879" y="1738389"/>
            <a:ext cx="2417100" cy="2417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rot="10800000">
            <a:off x="3459879" y="1914006"/>
            <a:ext cx="2417100" cy="24171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3842100" y="2242577"/>
            <a:ext cx="329187" cy="466288"/>
          </a:xfrm>
          <a:prstGeom prst="rect">
            <a:avLst/>
          </a:prstGeom>
        </p:spPr>
        <p:txBody>
          <a:bodyPr>
            <a:prstTxWarp prst="textPlain"/>
          </a:bodyPr>
          <a:lstStyle/>
          <a:p>
            <a:pPr lvl="0" algn="ctr"/>
            <a:r>
              <a:rPr b="0" i="0">
                <a:ln>
                  <a:noFill/>
                </a:ln>
                <a:solidFill>
                  <a:schemeClr val="lt1"/>
                </a:solidFill>
                <a:latin typeface="Fredoka One"/>
              </a:rPr>
              <a:t>S</a:t>
            </a:r>
          </a:p>
        </p:txBody>
      </p:sp>
      <p:sp>
        <p:nvSpPr>
          <p:cNvPr id="205" name="Google Shape;205;p28"/>
          <p:cNvSpPr/>
          <p:nvPr/>
        </p:nvSpPr>
        <p:spPr>
          <a:xfrm>
            <a:off x="4857720" y="2250297"/>
            <a:ext cx="598467" cy="455789"/>
          </a:xfrm>
          <a:prstGeom prst="rect">
            <a:avLst/>
          </a:prstGeom>
        </p:spPr>
        <p:txBody>
          <a:bodyPr>
            <a:prstTxWarp prst="textPlain"/>
          </a:bodyPr>
          <a:lstStyle/>
          <a:p>
            <a:pPr lvl="0" algn="ctr"/>
            <a:r>
              <a:rPr b="0" i="0">
                <a:ln>
                  <a:noFill/>
                </a:ln>
                <a:solidFill>
                  <a:schemeClr val="lt1"/>
                </a:solidFill>
                <a:latin typeface="Fredoka One"/>
              </a:rPr>
              <a:t>W</a:t>
            </a:r>
          </a:p>
        </p:txBody>
      </p:sp>
      <p:sp>
        <p:nvSpPr>
          <p:cNvPr id="206" name="Google Shape;206;p28"/>
          <p:cNvSpPr/>
          <p:nvPr/>
        </p:nvSpPr>
        <p:spPr>
          <a:xfrm>
            <a:off x="3807513" y="3348952"/>
            <a:ext cx="447769" cy="465670"/>
          </a:xfrm>
          <a:prstGeom prst="rect">
            <a:avLst/>
          </a:prstGeom>
        </p:spPr>
        <p:txBody>
          <a:bodyPr>
            <a:prstTxWarp prst="textPlain"/>
          </a:bodyPr>
          <a:lstStyle/>
          <a:p>
            <a:pPr lvl="0" algn="ctr"/>
            <a:r>
              <a:rPr b="0" i="0">
                <a:ln>
                  <a:noFill/>
                </a:ln>
                <a:solidFill>
                  <a:schemeClr val="lt1"/>
                </a:solidFill>
                <a:latin typeface="Fredoka One"/>
              </a:rPr>
              <a:t>O</a:t>
            </a:r>
          </a:p>
        </p:txBody>
      </p:sp>
      <p:sp>
        <p:nvSpPr>
          <p:cNvPr id="207" name="Google Shape;207;p28"/>
          <p:cNvSpPr/>
          <p:nvPr/>
        </p:nvSpPr>
        <p:spPr>
          <a:xfrm>
            <a:off x="4971979" y="3356672"/>
            <a:ext cx="432946" cy="453318"/>
          </a:xfrm>
          <a:prstGeom prst="rect">
            <a:avLst/>
          </a:prstGeom>
        </p:spPr>
        <p:txBody>
          <a:bodyPr>
            <a:prstTxWarp prst="textPlain"/>
          </a:bodyPr>
          <a:lstStyle/>
          <a:p>
            <a:pPr lvl="0" algn="ctr"/>
            <a:r>
              <a:rPr b="0" i="0">
                <a:ln>
                  <a:noFill/>
                </a:ln>
                <a:solidFill>
                  <a:schemeClr val="lt1"/>
                </a:solidFill>
                <a:latin typeface="Fredoka One"/>
              </a:rPr>
              <a:t>T</a:t>
            </a:r>
          </a:p>
        </p:txBody>
      </p:sp>
      <p:sp>
        <p:nvSpPr>
          <p:cNvPr id="208" name="Google Shape;208;p28"/>
          <p:cNvSpPr txBox="1"/>
          <p:nvPr/>
        </p:nvSpPr>
        <p:spPr>
          <a:xfrm>
            <a:off x="622950" y="375100"/>
            <a:ext cx="7898100" cy="563400"/>
          </a:xfrm>
          <a:prstGeom prst="rect">
            <a:avLst/>
          </a:prstGeom>
          <a:noFill/>
          <a:ln>
            <a:noFill/>
          </a:ln>
          <a:effectLst>
            <a:outerShdw blurRad="57150"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FFFFFF"/>
                </a:solidFill>
                <a:latin typeface="Fredoka One"/>
                <a:ea typeface="Fredoka One"/>
                <a:cs typeface="Fredoka One"/>
                <a:sym typeface="Fredoka One"/>
              </a:rPr>
              <a:t>Final Outcome Analysis</a:t>
            </a:r>
            <a:endParaRPr sz="3600">
              <a:solidFill>
                <a:srgbClr val="FFFFFF"/>
              </a:solidFill>
              <a:latin typeface="Fredoka One"/>
              <a:ea typeface="Fredoka One"/>
              <a:cs typeface="Fredoka One"/>
              <a:sym typeface="Fredok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29"/>
          <p:cNvSpPr txBox="1"/>
          <p:nvPr>
            <p:ph idx="1" type="body"/>
          </p:nvPr>
        </p:nvSpPr>
        <p:spPr>
          <a:xfrm>
            <a:off x="3145975" y="335225"/>
            <a:ext cx="5334600" cy="5196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chemeClr val="lt1"/>
                </a:solidFill>
                <a:latin typeface="Fredoka One"/>
                <a:ea typeface="Fredoka One"/>
                <a:cs typeface="Fredoka One"/>
                <a:sym typeface="Fredoka One"/>
              </a:rPr>
              <a:t>Recommendations</a:t>
            </a:r>
            <a:endParaRPr sz="3600">
              <a:solidFill>
                <a:schemeClr val="lt1"/>
              </a:solidFill>
              <a:latin typeface="Fredoka One"/>
              <a:ea typeface="Fredoka One"/>
              <a:cs typeface="Fredoka One"/>
              <a:sym typeface="Fredoka One"/>
            </a:endParaRPr>
          </a:p>
          <a:p>
            <a:pPr indent="0" lvl="0" marL="0" rtl="0" algn="l">
              <a:lnSpc>
                <a:spcPct val="90000"/>
              </a:lnSpc>
              <a:spcBef>
                <a:spcPts val="0"/>
              </a:spcBef>
              <a:spcAft>
                <a:spcPts val="0"/>
              </a:spcAft>
              <a:buNone/>
            </a:pPr>
            <a:r>
              <a:rPr lang="en" sz="3600">
                <a:solidFill>
                  <a:srgbClr val="FF0000"/>
                </a:solidFill>
                <a:latin typeface="Fredoka One"/>
                <a:ea typeface="Fredoka One"/>
                <a:cs typeface="Fredoka One"/>
                <a:sym typeface="Fredoka One"/>
              </a:rPr>
              <a:t>How do you satisfy your customer?</a:t>
            </a:r>
            <a:endParaRPr sz="3600">
              <a:solidFill>
                <a:srgbClr val="FF0000"/>
              </a:solidFill>
              <a:latin typeface="Fredoka One"/>
              <a:ea typeface="Fredoka One"/>
              <a:cs typeface="Fredoka One"/>
              <a:sym typeface="Fredoka One"/>
            </a:endParaRPr>
          </a:p>
        </p:txBody>
      </p:sp>
      <p:grpSp>
        <p:nvGrpSpPr>
          <p:cNvPr id="215" name="Google Shape;215;p29"/>
          <p:cNvGrpSpPr/>
          <p:nvPr/>
        </p:nvGrpSpPr>
        <p:grpSpPr>
          <a:xfrm>
            <a:off x="3217375" y="2028100"/>
            <a:ext cx="5263200" cy="2016300"/>
            <a:chOff x="3217250" y="1017775"/>
            <a:chExt cx="5263200" cy="2016300"/>
          </a:xfrm>
        </p:grpSpPr>
        <p:sp>
          <p:nvSpPr>
            <p:cNvPr id="216" name="Google Shape;216;p29"/>
            <p:cNvSpPr txBox="1"/>
            <p:nvPr/>
          </p:nvSpPr>
          <p:spPr>
            <a:xfrm>
              <a:off x="3217250" y="1017775"/>
              <a:ext cx="52632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Deliver on Time (as estimated)</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Deliver</a:t>
              </a:r>
              <a:r>
                <a:rPr lang="en">
                  <a:latin typeface="Nunito"/>
                  <a:ea typeface="Nunito"/>
                  <a:cs typeface="Nunito"/>
                  <a:sym typeface="Nunito"/>
                </a:rPr>
                <a:t> Early (estimated time is short)</a:t>
              </a:r>
              <a:endParaRPr>
                <a:latin typeface="Nunito"/>
                <a:ea typeface="Nunito"/>
                <a:cs typeface="Nunito"/>
                <a:sym typeface="Nunito"/>
              </a:endParaRPr>
            </a:p>
            <a:p>
              <a:pPr indent="0" lvl="0" marL="0" rtl="0" algn="l">
                <a:lnSpc>
                  <a:spcPct val="150000"/>
                </a:lnSpc>
                <a:spcBef>
                  <a:spcPts val="0"/>
                </a:spcBef>
                <a:spcAft>
                  <a:spcPts val="0"/>
                </a:spcAft>
                <a:buNone/>
              </a:pPr>
              <a:r>
                <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Late Delivery (later than estimated)</a:t>
              </a:r>
              <a:endParaRPr>
                <a:latin typeface="Nunito"/>
                <a:ea typeface="Nunito"/>
                <a:cs typeface="Nunito"/>
                <a:sym typeface="Nunito"/>
              </a:endParaRPr>
            </a:p>
            <a:p>
              <a:pPr indent="0" lvl="0" marL="457200" rtl="0" algn="l">
                <a:lnSpc>
                  <a:spcPct val="150000"/>
                </a:lnSpc>
                <a:spcBef>
                  <a:spcPts val="0"/>
                </a:spcBef>
                <a:spcAft>
                  <a:spcPts val="0"/>
                </a:spcAft>
                <a:buNone/>
              </a:pPr>
              <a:r>
                <a:rPr lang="en">
                  <a:latin typeface="Nunito"/>
                  <a:ea typeface="Nunito"/>
                  <a:cs typeface="Nunito"/>
                  <a:sym typeface="Nunito"/>
                </a:rPr>
                <a:t> </a:t>
              </a:r>
              <a:endParaRPr>
                <a:latin typeface="Nunito"/>
                <a:ea typeface="Nunito"/>
                <a:cs typeface="Nunito"/>
                <a:sym typeface="Nunito"/>
              </a:endParaRPr>
            </a:p>
            <a:p>
              <a:pPr indent="0" lvl="0" marL="0" rtl="0" algn="l">
                <a:lnSpc>
                  <a:spcPct val="150000"/>
                </a:lnSpc>
                <a:spcBef>
                  <a:spcPts val="0"/>
                </a:spcBef>
                <a:spcAft>
                  <a:spcPts val="0"/>
                </a:spcAft>
                <a:buNone/>
              </a:pPr>
              <a:r>
                <a:t/>
              </a:r>
              <a:endParaRPr>
                <a:latin typeface="Nunito"/>
                <a:ea typeface="Nunito"/>
                <a:cs typeface="Nunito"/>
                <a:sym typeface="Nunito"/>
              </a:endParaRPr>
            </a:p>
          </p:txBody>
        </p:sp>
        <p:sp>
          <p:nvSpPr>
            <p:cNvPr id="217" name="Google Shape;217;p29"/>
            <p:cNvSpPr/>
            <p:nvPr/>
          </p:nvSpPr>
          <p:spPr>
            <a:xfrm>
              <a:off x="6342953" y="101777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29"/>
            <p:cNvSpPr/>
            <p:nvPr/>
          </p:nvSpPr>
          <p:spPr>
            <a:xfrm>
              <a:off x="6913278" y="1357752"/>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9" name="Google Shape;219;p29"/>
            <p:cNvSpPr/>
            <p:nvPr/>
          </p:nvSpPr>
          <p:spPr>
            <a:xfrm>
              <a:off x="6809279" y="2028776"/>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20" name="Google Shape;220;p29"/>
          <p:cNvSpPr txBox="1"/>
          <p:nvPr/>
        </p:nvSpPr>
        <p:spPr>
          <a:xfrm>
            <a:off x="3472800" y="3791425"/>
            <a:ext cx="428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Interesting to note: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Price is not a relevant factor</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idx="1" type="body"/>
          </p:nvPr>
        </p:nvSpPr>
        <p:spPr>
          <a:xfrm>
            <a:off x="3401650" y="1823550"/>
            <a:ext cx="5334600" cy="1496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4800">
                <a:solidFill>
                  <a:schemeClr val="lt1"/>
                </a:solidFill>
                <a:latin typeface="Fredoka One"/>
                <a:ea typeface="Fredoka One"/>
                <a:cs typeface="Fredoka One"/>
                <a:sym typeface="Fredoka One"/>
              </a:rPr>
              <a:t>Problem Formulation</a:t>
            </a:r>
            <a:endParaRPr/>
          </a:p>
        </p:txBody>
      </p:sp>
      <p:sp>
        <p:nvSpPr>
          <p:cNvPr id="60" name="Google Shape;60;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99750" y="375100"/>
            <a:ext cx="7898100" cy="56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 Allocation</a:t>
            </a:r>
            <a:endParaRPr/>
          </a:p>
        </p:txBody>
      </p:sp>
      <p:sp>
        <p:nvSpPr>
          <p:cNvPr id="226" name="Google Shape;226;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0"/>
          <p:cNvSpPr txBox="1"/>
          <p:nvPr/>
        </p:nvSpPr>
        <p:spPr>
          <a:xfrm>
            <a:off x="840175" y="1326750"/>
            <a:ext cx="47064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Data </a:t>
            </a:r>
            <a:r>
              <a:rPr lang="en">
                <a:latin typeface="Nunito"/>
                <a:ea typeface="Nunito"/>
                <a:cs typeface="Nunito"/>
                <a:sym typeface="Nunito"/>
              </a:rPr>
              <a:t>Preparation</a:t>
            </a:r>
            <a:r>
              <a:rPr lang="en">
                <a:latin typeface="Nunito"/>
                <a:ea typeface="Nunito"/>
                <a:cs typeface="Nunito"/>
                <a:sym typeface="Nunito"/>
              </a:rPr>
              <a:t>: Samuel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Data Cleaning: Samuel &amp; Isaac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Exploratory Data Analysis: Samuel &amp; Isaac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Machine Learning: Samuel &amp; Davis </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Feature Engineering, Problem Formulation and Recommendation: Samuel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Slides: Samuel &amp; Davis &amp; Isaac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lang="en">
                <a:latin typeface="Nunito"/>
                <a:ea typeface="Nunito"/>
                <a:cs typeface="Nunito"/>
                <a:sym typeface="Nunito"/>
              </a:rPr>
              <a:t>Video: Samuel</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path path="circle">
            <a:fillToRect l="100%" t="100%"/>
          </a:path>
          <a:tileRect b="-100%" r="-100%"/>
        </a:gradFill>
      </p:bgPr>
    </p:bg>
    <p:spTree>
      <p:nvGrpSpPr>
        <p:cNvPr id="231" name="Shape 231"/>
        <p:cNvGrpSpPr/>
        <p:nvPr/>
      </p:nvGrpSpPr>
      <p:grpSpPr>
        <a:xfrm>
          <a:off x="0" y="0"/>
          <a:ext cx="0" cy="0"/>
          <a:chOff x="0" y="0"/>
          <a:chExt cx="0" cy="0"/>
        </a:xfrm>
      </p:grpSpPr>
      <p:sp>
        <p:nvSpPr>
          <p:cNvPr id="232" name="Google Shape;232;p31"/>
          <p:cNvSpPr txBox="1"/>
          <p:nvPr>
            <p:ph idx="4294967295" type="ctrTitle"/>
          </p:nvPr>
        </p:nvSpPr>
        <p:spPr>
          <a:xfrm>
            <a:off x="1359900" y="719785"/>
            <a:ext cx="64242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accent5"/>
                </a:solidFill>
              </a:rPr>
              <a:t>Thanks</a:t>
            </a:r>
            <a:r>
              <a:rPr lang="en" sz="6000">
                <a:solidFill>
                  <a:schemeClr val="accent5"/>
                </a:solidFill>
              </a:rPr>
              <a:t>!</a:t>
            </a:r>
            <a:endParaRPr sz="6000">
              <a:solidFill>
                <a:schemeClr val="accent5"/>
              </a:solidFill>
            </a:endParaRPr>
          </a:p>
        </p:txBody>
      </p:sp>
      <p:sp>
        <p:nvSpPr>
          <p:cNvPr id="233" name="Google Shape;233;p31"/>
          <p:cNvSpPr txBox="1"/>
          <p:nvPr>
            <p:ph idx="4294967295" type="subTitle"/>
          </p:nvPr>
        </p:nvSpPr>
        <p:spPr>
          <a:xfrm>
            <a:off x="1359900" y="1919409"/>
            <a:ext cx="6424200" cy="120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chemeClr val="lt1"/>
                </a:solidFill>
              </a:rPr>
              <a:t>Any questions?</a:t>
            </a:r>
            <a:endParaRPr>
              <a:solidFill>
                <a:schemeClr val="lt1"/>
              </a:solidFill>
            </a:endParaRPr>
          </a:p>
          <a:p>
            <a:pPr indent="0" lvl="0" marL="0" rtl="0" algn="ctr">
              <a:spcBef>
                <a:spcPts val="800"/>
              </a:spcBef>
              <a:spcAft>
                <a:spcPts val="0"/>
              </a:spcAft>
              <a:buNone/>
            </a:pPr>
            <a:r>
              <a:t/>
            </a:r>
            <a:endParaRPr>
              <a:solidFill>
                <a:schemeClr val="lt1"/>
              </a:solidFill>
            </a:endParaRPr>
          </a:p>
          <a:p>
            <a:pPr indent="0" lvl="0" marL="0" rtl="0" algn="ctr">
              <a:spcBef>
                <a:spcPts val="800"/>
              </a:spcBef>
              <a:spcAft>
                <a:spcPts val="800"/>
              </a:spcAft>
              <a:buClr>
                <a:schemeClr val="dk1"/>
              </a:buClr>
              <a:buSzPts val="1100"/>
              <a:buFont typeface="Arial"/>
              <a:buNone/>
            </a:pPr>
            <a:r>
              <a:t/>
            </a:r>
            <a:endParaRPr>
              <a:solidFill>
                <a:schemeClr val="lt1"/>
              </a:solidFill>
            </a:endParaRPr>
          </a:p>
        </p:txBody>
      </p:sp>
      <p:sp>
        <p:nvSpPr>
          <p:cNvPr id="234" name="Google Shape;234;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1"/>
          <p:cNvPicPr preferRelativeResize="0"/>
          <p:nvPr/>
        </p:nvPicPr>
        <p:blipFill>
          <a:blip r:embed="rId3">
            <a:alphaModFix/>
          </a:blip>
          <a:stretch>
            <a:fillRect/>
          </a:stretch>
        </p:blipFill>
        <p:spPr>
          <a:xfrm>
            <a:off x="2012388" y="2948650"/>
            <a:ext cx="5119224" cy="219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239" name="Shape 239"/>
        <p:cNvGrpSpPr/>
        <p:nvPr/>
      </p:nvGrpSpPr>
      <p:grpSpPr>
        <a:xfrm>
          <a:off x="0" y="0"/>
          <a:ext cx="0" cy="0"/>
          <a:chOff x="0" y="0"/>
          <a:chExt cx="0" cy="0"/>
        </a:xfrm>
      </p:grpSpPr>
      <p:sp>
        <p:nvSpPr>
          <p:cNvPr id="240" name="Google Shape;240;p32"/>
          <p:cNvSpPr txBox="1"/>
          <p:nvPr>
            <p:ph type="title"/>
          </p:nvPr>
        </p:nvSpPr>
        <p:spPr>
          <a:xfrm>
            <a:off x="3363425" y="1345638"/>
            <a:ext cx="53346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41" name="Google Shape;241;p32"/>
          <p:cNvSpPr txBox="1"/>
          <p:nvPr>
            <p:ph idx="1" type="body"/>
          </p:nvPr>
        </p:nvSpPr>
        <p:spPr>
          <a:xfrm>
            <a:off x="3363425" y="2236050"/>
            <a:ext cx="5334600" cy="1893600"/>
          </a:xfrm>
          <a:prstGeom prst="rect">
            <a:avLst/>
          </a:prstGeom>
        </p:spPr>
        <p:txBody>
          <a:bodyPr anchorCtr="0" anchor="t" bIns="0" lIns="0" spcFirstLastPara="1" rIns="0" wrap="square" tIns="0">
            <a:noAutofit/>
          </a:bodyPr>
          <a:lstStyle/>
          <a:p>
            <a:pPr indent="-342900" lvl="0" marL="457200" rtl="0" algn="l">
              <a:spcBef>
                <a:spcPts val="0"/>
              </a:spcBef>
              <a:spcAft>
                <a:spcPts val="800"/>
              </a:spcAft>
              <a:buSzPts val="1800"/>
              <a:buChar char="●"/>
            </a:pPr>
            <a:r>
              <a:rPr lang="en" sz="1300" u="sng">
                <a:solidFill>
                  <a:schemeClr val="accent4"/>
                </a:solidFill>
                <a:hlinkClick r:id="rId3">
                  <a:extLst>
                    <a:ext uri="{A12FA001-AC4F-418D-AE19-62706E023703}">
                      <ahyp:hlinkClr val="tx"/>
                    </a:ext>
                  </a:extLst>
                </a:hlinkClick>
              </a:rPr>
              <a:t>https://www.kaggle.com/andresionek/predicting-customer-satisfaction</a:t>
            </a:r>
            <a:r>
              <a:rPr lang="en" sz="1300"/>
              <a:t> </a:t>
            </a:r>
            <a:endParaRPr/>
          </a:p>
        </p:txBody>
      </p:sp>
      <p:sp>
        <p:nvSpPr>
          <p:cNvPr id="242" name="Google Shape;242;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48" name="Google Shape;248;p33"/>
          <p:cNvGrpSpPr/>
          <p:nvPr/>
        </p:nvGrpSpPr>
        <p:grpSpPr>
          <a:xfrm>
            <a:off x="2151950" y="373572"/>
            <a:ext cx="2119546" cy="4396359"/>
            <a:chOff x="2151950" y="373572"/>
            <a:chExt cx="2119546" cy="4396359"/>
          </a:xfrm>
        </p:grpSpPr>
        <p:sp>
          <p:nvSpPr>
            <p:cNvPr id="249" name="Google Shape;249;p33"/>
            <p:cNvSpPr/>
            <p:nvPr/>
          </p:nvSpPr>
          <p:spPr>
            <a:xfrm>
              <a:off x="2151950" y="373572"/>
              <a:ext cx="2119546" cy="4396359"/>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4"/>
            </a:solidFill>
            <a:ln>
              <a:noFill/>
            </a:ln>
            <a:effectLst>
              <a:outerShdw blurRad="285750"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2999437" y="4493184"/>
              <a:ext cx="422999" cy="150972"/>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2538737" y="529223"/>
              <a:ext cx="83354" cy="83354"/>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3007305" y="538664"/>
              <a:ext cx="408837" cy="64493"/>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3" name="Google Shape;253;p33"/>
          <p:cNvPicPr preferRelativeResize="0"/>
          <p:nvPr/>
        </p:nvPicPr>
        <p:blipFill rotWithShape="1">
          <a:blip r:embed="rId3">
            <a:alphaModFix/>
          </a:blip>
          <a:srcRect b="23786" l="0" r="0" t="0"/>
          <a:stretch/>
        </p:blipFill>
        <p:spPr>
          <a:xfrm>
            <a:off x="2198275" y="756087"/>
            <a:ext cx="2025525" cy="3631750"/>
          </a:xfrm>
          <a:prstGeom prst="rect">
            <a:avLst/>
          </a:prstGeom>
          <a:noFill/>
          <a:ln>
            <a:noFill/>
          </a:ln>
        </p:spPr>
      </p:pic>
      <p:pic>
        <p:nvPicPr>
          <p:cNvPr id="254" name="Google Shape;254;p33"/>
          <p:cNvPicPr preferRelativeResize="0"/>
          <p:nvPr/>
        </p:nvPicPr>
        <p:blipFill>
          <a:blip r:embed="rId4">
            <a:alphaModFix/>
          </a:blip>
          <a:stretch>
            <a:fillRect/>
          </a:stretch>
        </p:blipFill>
        <p:spPr>
          <a:xfrm>
            <a:off x="1389375" y="2900725"/>
            <a:ext cx="1097551" cy="2242776"/>
          </a:xfrm>
          <a:prstGeom prst="rect">
            <a:avLst/>
          </a:prstGeom>
          <a:noFill/>
          <a:ln>
            <a:noFill/>
          </a:ln>
        </p:spPr>
      </p:pic>
      <p:sp>
        <p:nvSpPr>
          <p:cNvPr id="255" name="Google Shape;255;p33"/>
          <p:cNvSpPr txBox="1"/>
          <p:nvPr>
            <p:ph idx="4294967295" type="body"/>
          </p:nvPr>
        </p:nvSpPr>
        <p:spPr>
          <a:xfrm>
            <a:off x="4838200" y="373575"/>
            <a:ext cx="3305700" cy="43962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4600">
                <a:solidFill>
                  <a:schemeClr val="accent5"/>
                </a:solidFill>
                <a:latin typeface="Fredoka One"/>
                <a:ea typeface="Fredoka One"/>
                <a:cs typeface="Fredoka One"/>
                <a:sym typeface="Fredoka One"/>
              </a:rPr>
              <a:t>Mobile project</a:t>
            </a:r>
            <a:endParaRPr sz="4600">
              <a:solidFill>
                <a:schemeClr val="accent5"/>
              </a:solidFill>
              <a:latin typeface="Fredoka One"/>
              <a:ea typeface="Fredoka One"/>
              <a:cs typeface="Fredoka One"/>
              <a:sym typeface="Fredoka One"/>
            </a:endParaRPr>
          </a:p>
          <a:p>
            <a:pPr indent="0" lvl="0" marL="0" rtl="0" algn="l">
              <a:spcBef>
                <a:spcPts val="16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61" name="Google Shape;261;p34"/>
          <p:cNvGrpSpPr/>
          <p:nvPr/>
        </p:nvGrpSpPr>
        <p:grpSpPr>
          <a:xfrm>
            <a:off x="1531002" y="465959"/>
            <a:ext cx="2736410" cy="4222433"/>
            <a:chOff x="1531002" y="465959"/>
            <a:chExt cx="2736410" cy="4222433"/>
          </a:xfrm>
        </p:grpSpPr>
        <p:sp>
          <p:nvSpPr>
            <p:cNvPr id="262" name="Google Shape;262;p34"/>
            <p:cNvSpPr/>
            <p:nvPr/>
          </p:nvSpPr>
          <p:spPr>
            <a:xfrm>
              <a:off x="1531002" y="465959"/>
              <a:ext cx="2736410" cy="4222433"/>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a:effectLst>
              <a:outerShdw blurRad="285750"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2787455" y="4422593"/>
              <a:ext cx="225015" cy="144999"/>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2770831" y="633587"/>
              <a:ext cx="43826" cy="43806"/>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2859934" y="615452"/>
              <a:ext cx="80056" cy="80056"/>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6" name="Google Shape;266;p34"/>
          <p:cNvPicPr preferRelativeResize="0"/>
          <p:nvPr/>
        </p:nvPicPr>
        <p:blipFill>
          <a:blip r:embed="rId3">
            <a:alphaModFix/>
          </a:blip>
          <a:stretch>
            <a:fillRect/>
          </a:stretch>
        </p:blipFill>
        <p:spPr>
          <a:xfrm>
            <a:off x="1598588" y="839688"/>
            <a:ext cx="2597800" cy="3463726"/>
          </a:xfrm>
          <a:prstGeom prst="rect">
            <a:avLst/>
          </a:prstGeom>
          <a:noFill/>
          <a:ln>
            <a:noFill/>
          </a:ln>
        </p:spPr>
      </p:pic>
      <p:sp>
        <p:nvSpPr>
          <p:cNvPr id="267" name="Google Shape;267;p34"/>
          <p:cNvSpPr txBox="1"/>
          <p:nvPr>
            <p:ph idx="4294967295" type="body"/>
          </p:nvPr>
        </p:nvSpPr>
        <p:spPr>
          <a:xfrm>
            <a:off x="4838200" y="373575"/>
            <a:ext cx="3305700" cy="43962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4600">
                <a:solidFill>
                  <a:schemeClr val="accent5"/>
                </a:solidFill>
                <a:latin typeface="Fredoka One"/>
                <a:ea typeface="Fredoka One"/>
                <a:cs typeface="Fredoka One"/>
                <a:sym typeface="Fredoka One"/>
              </a:rPr>
              <a:t>Tablet</a:t>
            </a:r>
            <a:r>
              <a:rPr lang="en" sz="4600">
                <a:solidFill>
                  <a:schemeClr val="accent5"/>
                </a:solidFill>
                <a:latin typeface="Fredoka One"/>
                <a:ea typeface="Fredoka One"/>
                <a:cs typeface="Fredoka One"/>
                <a:sym typeface="Fredoka One"/>
              </a:rPr>
              <a:t> project</a:t>
            </a:r>
            <a:endParaRPr sz="4600">
              <a:solidFill>
                <a:schemeClr val="accent5"/>
              </a:solidFill>
              <a:latin typeface="Fredoka One"/>
              <a:ea typeface="Fredoka One"/>
              <a:cs typeface="Fredoka One"/>
              <a:sym typeface="Fredoka One"/>
            </a:endParaRPr>
          </a:p>
          <a:p>
            <a:pPr indent="0" lvl="0" marL="0" rtl="0" algn="l">
              <a:spcBef>
                <a:spcPts val="16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pic>
        <p:nvPicPr>
          <p:cNvPr id="268" name="Google Shape;268;p34"/>
          <p:cNvPicPr preferRelativeResize="0"/>
          <p:nvPr/>
        </p:nvPicPr>
        <p:blipFill>
          <a:blip r:embed="rId4">
            <a:alphaModFix/>
          </a:blip>
          <a:stretch>
            <a:fillRect/>
          </a:stretch>
        </p:blipFill>
        <p:spPr>
          <a:xfrm>
            <a:off x="799750" y="2900725"/>
            <a:ext cx="1097551" cy="2242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4" name="Google Shape;274;p35"/>
          <p:cNvGrpSpPr/>
          <p:nvPr/>
        </p:nvGrpSpPr>
        <p:grpSpPr>
          <a:xfrm>
            <a:off x="583774" y="1241129"/>
            <a:ext cx="4542205" cy="2661224"/>
            <a:chOff x="431374" y="1241129"/>
            <a:chExt cx="4542205" cy="2661224"/>
          </a:xfrm>
        </p:grpSpPr>
        <p:sp>
          <p:nvSpPr>
            <p:cNvPr id="275" name="Google Shape;275;p35"/>
            <p:cNvSpPr/>
            <p:nvPr/>
          </p:nvSpPr>
          <p:spPr>
            <a:xfrm>
              <a:off x="802824" y="1241129"/>
              <a:ext cx="3797910" cy="2542169"/>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a:noFill/>
            </a:ln>
            <a:effectLst>
              <a:outerShdw blurRad="285750" rotWithShape="0" algn="bl">
                <a:schemeClr val="accent3"/>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35"/>
            <p:cNvSpPr/>
            <p:nvPr/>
          </p:nvSpPr>
          <p:spPr>
            <a:xfrm>
              <a:off x="431374" y="3832321"/>
              <a:ext cx="4542205" cy="70032"/>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a:noFill/>
            </a:ln>
            <a:effectLst>
              <a:outerShdw blurRad="285750" rotWithShape="0" algn="bl">
                <a:schemeClr val="accent3"/>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35"/>
            <p:cNvSpPr/>
            <p:nvPr/>
          </p:nvSpPr>
          <p:spPr>
            <a:xfrm>
              <a:off x="431374" y="3776295"/>
              <a:ext cx="4541505" cy="56025"/>
            </a:xfrm>
            <a:custGeom>
              <a:rect b="b" l="l" r="r" t="t"/>
              <a:pathLst>
                <a:path extrusionOk="0" h="76142" w="6172200">
                  <a:moveTo>
                    <a:pt x="0" y="76143"/>
                  </a:moveTo>
                  <a:lnTo>
                    <a:pt x="6172200" y="76143"/>
                  </a:lnTo>
                  <a:lnTo>
                    <a:pt x="6172200" y="0"/>
                  </a:lnTo>
                  <a:lnTo>
                    <a:pt x="0" y="0"/>
                  </a:lnTo>
                  <a:close/>
                </a:path>
              </a:pathLst>
            </a:custGeom>
            <a:solidFill>
              <a:schemeClr val="accent4"/>
            </a:solidFill>
            <a:ln>
              <a:noFill/>
            </a:ln>
            <a:effectLst>
              <a:outerShdw blurRad="285750" rotWithShape="0" algn="bl">
                <a:schemeClr val="accent3"/>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35"/>
            <p:cNvSpPr/>
            <p:nvPr/>
          </p:nvSpPr>
          <p:spPr>
            <a:xfrm>
              <a:off x="2365718" y="3776295"/>
              <a:ext cx="665106" cy="35016"/>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79" name="Google Shape;279;p35"/>
          <p:cNvPicPr preferRelativeResize="0"/>
          <p:nvPr/>
        </p:nvPicPr>
        <p:blipFill rotWithShape="1">
          <a:blip r:embed="rId3">
            <a:alphaModFix/>
          </a:blip>
          <a:srcRect b="6620" l="0" r="0" t="0"/>
          <a:stretch/>
        </p:blipFill>
        <p:spPr>
          <a:xfrm>
            <a:off x="1090950" y="1387850"/>
            <a:ext cx="3530550" cy="2242675"/>
          </a:xfrm>
          <a:prstGeom prst="rect">
            <a:avLst/>
          </a:prstGeom>
          <a:noFill/>
          <a:ln>
            <a:noFill/>
          </a:ln>
        </p:spPr>
      </p:pic>
      <p:sp>
        <p:nvSpPr>
          <p:cNvPr id="280" name="Google Shape;280;p35"/>
          <p:cNvSpPr txBox="1"/>
          <p:nvPr>
            <p:ph idx="4294967295" type="body"/>
          </p:nvPr>
        </p:nvSpPr>
        <p:spPr>
          <a:xfrm>
            <a:off x="5371600" y="373575"/>
            <a:ext cx="3305700" cy="43962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4600">
                <a:solidFill>
                  <a:schemeClr val="accent5"/>
                </a:solidFill>
                <a:latin typeface="Fredoka One"/>
                <a:ea typeface="Fredoka One"/>
                <a:cs typeface="Fredoka One"/>
                <a:sym typeface="Fredoka One"/>
              </a:rPr>
              <a:t>Desktop</a:t>
            </a:r>
            <a:r>
              <a:rPr lang="en" sz="4600">
                <a:solidFill>
                  <a:schemeClr val="accent5"/>
                </a:solidFill>
                <a:latin typeface="Fredoka One"/>
                <a:ea typeface="Fredoka One"/>
                <a:cs typeface="Fredoka One"/>
                <a:sym typeface="Fredoka One"/>
              </a:rPr>
              <a:t> project</a:t>
            </a:r>
            <a:endParaRPr sz="4600">
              <a:solidFill>
                <a:schemeClr val="accent5"/>
              </a:solidFill>
              <a:latin typeface="Fredoka One"/>
              <a:ea typeface="Fredoka One"/>
              <a:cs typeface="Fredoka One"/>
              <a:sym typeface="Fredoka One"/>
            </a:endParaRPr>
          </a:p>
          <a:p>
            <a:pPr indent="0" lvl="0" marL="0" rtl="0" algn="l">
              <a:spcBef>
                <a:spcPts val="1600"/>
              </a:spcBef>
              <a:spcAft>
                <a:spcPts val="800"/>
              </a:spcAft>
              <a:buNone/>
            </a:pPr>
            <a:r>
              <a:rPr lang="en" sz="1800">
                <a:solidFill>
                  <a:schemeClr val="lt1"/>
                </a:solidFill>
              </a:rPr>
              <a:t>Show and explain your web, app or software projects using these gadget templates.</a:t>
            </a:r>
            <a:endParaRPr sz="1800">
              <a:solidFill>
                <a:schemeClr val="lt1"/>
              </a:solidFill>
            </a:endParaRPr>
          </a:p>
        </p:txBody>
      </p:sp>
      <p:pic>
        <p:nvPicPr>
          <p:cNvPr id="281" name="Google Shape;281;p35"/>
          <p:cNvPicPr preferRelativeResize="0"/>
          <p:nvPr/>
        </p:nvPicPr>
        <p:blipFill>
          <a:blip r:embed="rId4">
            <a:alphaModFix/>
          </a:blip>
          <a:stretch>
            <a:fillRect/>
          </a:stretch>
        </p:blipFill>
        <p:spPr>
          <a:xfrm>
            <a:off x="368650" y="1531041"/>
            <a:ext cx="1097551" cy="2242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285" name="Shape 285"/>
        <p:cNvGrpSpPr/>
        <p:nvPr/>
      </p:nvGrpSpPr>
      <p:grpSpPr>
        <a:xfrm>
          <a:off x="0" y="0"/>
          <a:ext cx="0" cy="0"/>
          <a:chOff x="0" y="0"/>
          <a:chExt cx="0" cy="0"/>
        </a:xfrm>
      </p:grpSpPr>
      <p:sp>
        <p:nvSpPr>
          <p:cNvPr id="286" name="Google Shape;286;p36"/>
          <p:cNvSpPr txBox="1"/>
          <p:nvPr>
            <p:ph type="title"/>
          </p:nvPr>
        </p:nvSpPr>
        <p:spPr>
          <a:xfrm>
            <a:off x="3363425" y="1345638"/>
            <a:ext cx="53346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287" name="Google Shape;287;p36"/>
          <p:cNvSpPr txBox="1"/>
          <p:nvPr>
            <p:ph idx="1" type="body"/>
          </p:nvPr>
        </p:nvSpPr>
        <p:spPr>
          <a:xfrm>
            <a:off x="3363425" y="2236050"/>
            <a:ext cx="5334600" cy="18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This presentation uses the following typographies:</a:t>
            </a:r>
            <a:endParaRPr sz="1600"/>
          </a:p>
          <a:p>
            <a:pPr indent="-330200" lvl="0" marL="457200" rtl="0" algn="l">
              <a:lnSpc>
                <a:spcPct val="115000"/>
              </a:lnSpc>
              <a:spcBef>
                <a:spcPts val="800"/>
              </a:spcBef>
              <a:spcAft>
                <a:spcPts val="0"/>
              </a:spcAft>
              <a:buSzPts val="1600"/>
              <a:buChar char="●"/>
            </a:pPr>
            <a:r>
              <a:rPr lang="en" sz="1600"/>
              <a:t>Titles: Fredoka One</a:t>
            </a:r>
            <a:endParaRPr sz="1600"/>
          </a:p>
          <a:p>
            <a:pPr indent="-330200" lvl="0" marL="457200" rtl="0" algn="l">
              <a:lnSpc>
                <a:spcPct val="115000"/>
              </a:lnSpc>
              <a:spcBef>
                <a:spcPts val="0"/>
              </a:spcBef>
              <a:spcAft>
                <a:spcPts val="0"/>
              </a:spcAft>
              <a:buSzPts val="1600"/>
              <a:buChar char="●"/>
            </a:pPr>
            <a:r>
              <a:rPr lang="en" sz="1600"/>
              <a:t>Body copy: Nunito</a:t>
            </a:r>
            <a:endParaRPr sz="1600"/>
          </a:p>
          <a:p>
            <a:pPr indent="0" lvl="0" marL="0" rtl="0" algn="l">
              <a:lnSpc>
                <a:spcPct val="115000"/>
              </a:lnSpc>
              <a:spcBef>
                <a:spcPts val="800"/>
              </a:spcBef>
              <a:spcAft>
                <a:spcPts val="0"/>
              </a:spcAft>
              <a:buNone/>
            </a:pPr>
            <a:r>
              <a:rPr lang="en" sz="1600"/>
              <a:t>Download for free at:</a:t>
            </a:r>
            <a:br>
              <a:rPr lang="en" sz="1600"/>
            </a:br>
            <a:r>
              <a:rPr lang="en" sz="1600" u="sng">
                <a:solidFill>
                  <a:schemeClr val="hlink"/>
                </a:solidFill>
                <a:hlinkClick r:id="rId3"/>
              </a:rPr>
              <a:t>https://www.fontsquirrel.com/fonts/fredoka</a:t>
            </a:r>
            <a:br>
              <a:rPr lang="en" sz="1600"/>
            </a:br>
            <a:r>
              <a:rPr lang="en" sz="1600" u="sng">
                <a:solidFill>
                  <a:schemeClr val="hlink"/>
                </a:solidFill>
                <a:hlinkClick r:id="rId4"/>
              </a:rPr>
              <a:t>https://www.fontsquirrel.com/fonts/nunito</a:t>
            </a:r>
            <a:endParaRPr sz="1600"/>
          </a:p>
          <a:p>
            <a:pPr indent="0" lvl="0" marL="0" rtl="0" algn="l">
              <a:lnSpc>
                <a:spcPct val="115000"/>
              </a:lnSpc>
              <a:spcBef>
                <a:spcPts val="800"/>
              </a:spcBef>
              <a:spcAft>
                <a:spcPts val="800"/>
              </a:spcAft>
              <a:buNone/>
            </a:pPr>
            <a:r>
              <a:t/>
            </a:r>
            <a:endParaRPr sz="1600"/>
          </a:p>
        </p:txBody>
      </p:sp>
      <p:sp>
        <p:nvSpPr>
          <p:cNvPr id="288" name="Google Shape;288;p36"/>
          <p:cNvSpPr txBox="1"/>
          <p:nvPr/>
        </p:nvSpPr>
        <p:spPr>
          <a:xfrm>
            <a:off x="3363425" y="4333175"/>
            <a:ext cx="5334600" cy="537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1000">
                <a:solidFill>
                  <a:schemeClr val="accent4"/>
                </a:solidFill>
                <a:latin typeface="Nunito"/>
                <a:ea typeface="Nunito"/>
                <a:cs typeface="Nunito"/>
                <a:sym typeface="Nunito"/>
              </a:rPr>
              <a:t>You don’t need to keep this slide in your presentation. It’s only here to serve you as a design guide if you need to create new slides or download the fonts to edit the presentation in PowerPoint®</a:t>
            </a:r>
            <a:endParaRPr sz="1000">
              <a:solidFill>
                <a:schemeClr val="accent4"/>
              </a:solidFill>
              <a:latin typeface="Nunito"/>
              <a:ea typeface="Nunito"/>
              <a:cs typeface="Nunito"/>
              <a:sym typeface="Nunito"/>
            </a:endParaRPr>
          </a:p>
          <a:p>
            <a:pPr indent="0" lvl="0" marL="0" marR="0" rtl="0" algn="l">
              <a:lnSpc>
                <a:spcPct val="115000"/>
              </a:lnSpc>
              <a:spcBef>
                <a:spcPts val="800"/>
              </a:spcBef>
              <a:spcAft>
                <a:spcPts val="0"/>
              </a:spcAft>
              <a:buNone/>
            </a:pPr>
            <a:r>
              <a:t/>
            </a:r>
            <a:endParaRPr sz="1000">
              <a:solidFill>
                <a:schemeClr val="accent4"/>
              </a:solidFill>
              <a:latin typeface="Nunito"/>
              <a:ea typeface="Nunito"/>
              <a:cs typeface="Nunito"/>
              <a:sym typeface="Nunito"/>
            </a:endParaRPr>
          </a:p>
          <a:p>
            <a:pPr indent="0" lvl="0" marL="0" marR="0" rtl="0" algn="l">
              <a:lnSpc>
                <a:spcPct val="115000"/>
              </a:lnSpc>
              <a:spcBef>
                <a:spcPts val="800"/>
              </a:spcBef>
              <a:spcAft>
                <a:spcPts val="800"/>
              </a:spcAft>
              <a:buNone/>
            </a:pPr>
            <a:r>
              <a:t/>
            </a:r>
            <a:endParaRPr sz="1000">
              <a:solidFill>
                <a:schemeClr val="accent4"/>
              </a:solidFill>
              <a:latin typeface="Nunito"/>
              <a:ea typeface="Nunito"/>
              <a:cs typeface="Nunito"/>
              <a:sym typeface="Nunito"/>
            </a:endParaRPr>
          </a:p>
        </p:txBody>
      </p:sp>
      <p:sp>
        <p:nvSpPr>
          <p:cNvPr id="289" name="Google Shape;289;p3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ctrTitle"/>
          </p:nvPr>
        </p:nvSpPr>
        <p:spPr>
          <a:xfrm>
            <a:off x="3363425" y="1529498"/>
            <a:ext cx="5334600" cy="1227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5"/>
                </a:solidFill>
              </a:rPr>
              <a:t>2</a:t>
            </a:r>
            <a:r>
              <a:rPr lang="en">
                <a:solidFill>
                  <a:schemeClr val="accent5"/>
                </a:solidFill>
              </a:rPr>
              <a:t>.</a:t>
            </a:r>
            <a:br>
              <a:rPr lang="en"/>
            </a:br>
            <a:r>
              <a:rPr lang="en"/>
              <a:t>Extra Resources</a:t>
            </a:r>
            <a:endParaRPr/>
          </a:p>
        </p:txBody>
      </p:sp>
      <p:sp>
        <p:nvSpPr>
          <p:cNvPr id="295" name="Google Shape;295;p37"/>
          <p:cNvSpPr txBox="1"/>
          <p:nvPr>
            <p:ph idx="1" type="subTitle"/>
          </p:nvPr>
        </p:nvSpPr>
        <p:spPr>
          <a:xfrm>
            <a:off x="3363425" y="2805597"/>
            <a:ext cx="5334600" cy="3033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For Business Plans, Marketing Plans, Project Proposals, Lessons, etc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799750" y="375100"/>
            <a:ext cx="7898100" cy="56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Timeline</a:t>
            </a:r>
            <a:endParaRPr/>
          </a:p>
        </p:txBody>
      </p:sp>
      <p:sp>
        <p:nvSpPr>
          <p:cNvPr id="301" name="Google Shape;301;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8"/>
          <p:cNvSpPr/>
          <p:nvPr/>
        </p:nvSpPr>
        <p:spPr>
          <a:xfrm>
            <a:off x="7735208" y="2222550"/>
            <a:ext cx="822900" cy="393600"/>
          </a:xfrm>
          <a:prstGeom prst="homePlate">
            <a:avLst>
              <a:gd fmla="val 32030" name="adj"/>
            </a:avLst>
          </a:prstGeom>
          <a:solidFill>
            <a:schemeClr val="accent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DEC</a:t>
            </a:r>
            <a:endParaRPr sz="1000">
              <a:solidFill>
                <a:schemeClr val="lt1"/>
              </a:solidFill>
              <a:latin typeface="Fredoka One"/>
              <a:ea typeface="Fredoka One"/>
              <a:cs typeface="Fredoka One"/>
              <a:sym typeface="Fredoka One"/>
            </a:endParaRPr>
          </a:p>
        </p:txBody>
      </p:sp>
      <p:sp>
        <p:nvSpPr>
          <p:cNvPr id="303" name="Google Shape;303;p38"/>
          <p:cNvSpPr/>
          <p:nvPr/>
        </p:nvSpPr>
        <p:spPr>
          <a:xfrm>
            <a:off x="7075124" y="2222550"/>
            <a:ext cx="822900" cy="393600"/>
          </a:xfrm>
          <a:prstGeom prst="homePlate">
            <a:avLst>
              <a:gd fmla="val 32030" name="adj"/>
            </a:avLst>
          </a:prstGeom>
          <a:solidFill>
            <a:schemeClr val="accent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NOV</a:t>
            </a:r>
            <a:endParaRPr sz="1000">
              <a:solidFill>
                <a:schemeClr val="lt1"/>
              </a:solidFill>
              <a:latin typeface="Fredoka One"/>
              <a:ea typeface="Fredoka One"/>
              <a:cs typeface="Fredoka One"/>
              <a:sym typeface="Fredoka One"/>
            </a:endParaRPr>
          </a:p>
        </p:txBody>
      </p:sp>
      <p:sp>
        <p:nvSpPr>
          <p:cNvPr id="304" name="Google Shape;304;p38"/>
          <p:cNvSpPr/>
          <p:nvPr/>
        </p:nvSpPr>
        <p:spPr>
          <a:xfrm>
            <a:off x="6415040" y="2222550"/>
            <a:ext cx="822900" cy="393600"/>
          </a:xfrm>
          <a:prstGeom prst="homePlate">
            <a:avLst>
              <a:gd fmla="val 32030" name="adj"/>
            </a:avLst>
          </a:prstGeom>
          <a:solidFill>
            <a:schemeClr val="accent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OCT</a:t>
            </a:r>
            <a:endParaRPr sz="1000">
              <a:solidFill>
                <a:schemeClr val="lt1"/>
              </a:solidFill>
              <a:latin typeface="Fredoka One"/>
              <a:ea typeface="Fredoka One"/>
              <a:cs typeface="Fredoka One"/>
              <a:sym typeface="Fredoka One"/>
            </a:endParaRPr>
          </a:p>
        </p:txBody>
      </p:sp>
      <p:sp>
        <p:nvSpPr>
          <p:cNvPr id="305" name="Google Shape;305;p38"/>
          <p:cNvSpPr/>
          <p:nvPr/>
        </p:nvSpPr>
        <p:spPr>
          <a:xfrm>
            <a:off x="5754956" y="22225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SEP</a:t>
            </a:r>
            <a:endParaRPr sz="1000">
              <a:solidFill>
                <a:schemeClr val="lt1"/>
              </a:solidFill>
              <a:latin typeface="Fredoka One"/>
              <a:ea typeface="Fredoka One"/>
              <a:cs typeface="Fredoka One"/>
              <a:sym typeface="Fredoka One"/>
            </a:endParaRPr>
          </a:p>
        </p:txBody>
      </p:sp>
      <p:sp>
        <p:nvSpPr>
          <p:cNvPr id="306" name="Google Shape;306;p38"/>
          <p:cNvSpPr/>
          <p:nvPr/>
        </p:nvSpPr>
        <p:spPr>
          <a:xfrm>
            <a:off x="5094872" y="22225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AUG</a:t>
            </a:r>
            <a:endParaRPr sz="1000">
              <a:solidFill>
                <a:schemeClr val="lt1"/>
              </a:solidFill>
              <a:latin typeface="Fredoka One"/>
              <a:ea typeface="Fredoka One"/>
              <a:cs typeface="Fredoka One"/>
              <a:sym typeface="Fredoka One"/>
            </a:endParaRPr>
          </a:p>
        </p:txBody>
      </p:sp>
      <p:sp>
        <p:nvSpPr>
          <p:cNvPr id="307" name="Google Shape;307;p38"/>
          <p:cNvSpPr/>
          <p:nvPr/>
        </p:nvSpPr>
        <p:spPr>
          <a:xfrm>
            <a:off x="4434788" y="22225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JUL</a:t>
            </a:r>
            <a:endParaRPr sz="1000">
              <a:solidFill>
                <a:schemeClr val="lt1"/>
              </a:solidFill>
              <a:latin typeface="Fredoka One"/>
              <a:ea typeface="Fredoka One"/>
              <a:cs typeface="Fredoka One"/>
              <a:sym typeface="Fredoka One"/>
            </a:endParaRPr>
          </a:p>
        </p:txBody>
      </p:sp>
      <p:sp>
        <p:nvSpPr>
          <p:cNvPr id="308" name="Google Shape;308;p38"/>
          <p:cNvSpPr/>
          <p:nvPr/>
        </p:nvSpPr>
        <p:spPr>
          <a:xfrm>
            <a:off x="3774704" y="22225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JUN</a:t>
            </a:r>
            <a:endParaRPr sz="1000">
              <a:solidFill>
                <a:schemeClr val="lt1"/>
              </a:solidFill>
              <a:latin typeface="Fredoka One"/>
              <a:ea typeface="Fredoka One"/>
              <a:cs typeface="Fredoka One"/>
              <a:sym typeface="Fredoka One"/>
            </a:endParaRPr>
          </a:p>
        </p:txBody>
      </p:sp>
      <p:sp>
        <p:nvSpPr>
          <p:cNvPr id="309" name="Google Shape;309;p38"/>
          <p:cNvSpPr/>
          <p:nvPr/>
        </p:nvSpPr>
        <p:spPr>
          <a:xfrm>
            <a:off x="3114619" y="22225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MAY</a:t>
            </a:r>
            <a:endParaRPr sz="1000">
              <a:solidFill>
                <a:schemeClr val="lt1"/>
              </a:solidFill>
              <a:latin typeface="Fredoka One"/>
              <a:ea typeface="Fredoka One"/>
              <a:cs typeface="Fredoka One"/>
              <a:sym typeface="Fredoka One"/>
            </a:endParaRPr>
          </a:p>
        </p:txBody>
      </p:sp>
      <p:sp>
        <p:nvSpPr>
          <p:cNvPr id="310" name="Google Shape;310;p38"/>
          <p:cNvSpPr/>
          <p:nvPr/>
        </p:nvSpPr>
        <p:spPr>
          <a:xfrm>
            <a:off x="2454535" y="22225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APR</a:t>
            </a:r>
            <a:endParaRPr sz="1000">
              <a:solidFill>
                <a:schemeClr val="lt1"/>
              </a:solidFill>
              <a:latin typeface="Fredoka One"/>
              <a:ea typeface="Fredoka One"/>
              <a:cs typeface="Fredoka One"/>
              <a:sym typeface="Fredoka One"/>
            </a:endParaRPr>
          </a:p>
        </p:txBody>
      </p:sp>
      <p:sp>
        <p:nvSpPr>
          <p:cNvPr id="311" name="Google Shape;311;p38"/>
          <p:cNvSpPr/>
          <p:nvPr/>
        </p:nvSpPr>
        <p:spPr>
          <a:xfrm>
            <a:off x="1794451" y="22225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MAR</a:t>
            </a:r>
            <a:endParaRPr sz="1000">
              <a:solidFill>
                <a:schemeClr val="lt1"/>
              </a:solidFill>
              <a:latin typeface="Fredoka One"/>
              <a:ea typeface="Fredoka One"/>
              <a:cs typeface="Fredoka One"/>
              <a:sym typeface="Fredoka One"/>
            </a:endParaRPr>
          </a:p>
        </p:txBody>
      </p:sp>
      <p:sp>
        <p:nvSpPr>
          <p:cNvPr id="312" name="Google Shape;312;p38"/>
          <p:cNvSpPr/>
          <p:nvPr/>
        </p:nvSpPr>
        <p:spPr>
          <a:xfrm>
            <a:off x="1134367" y="22225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FEB</a:t>
            </a:r>
            <a:endParaRPr sz="1000">
              <a:solidFill>
                <a:schemeClr val="lt1"/>
              </a:solidFill>
              <a:latin typeface="Fredoka One"/>
              <a:ea typeface="Fredoka One"/>
              <a:cs typeface="Fredoka One"/>
              <a:sym typeface="Fredoka One"/>
            </a:endParaRPr>
          </a:p>
        </p:txBody>
      </p:sp>
      <p:sp>
        <p:nvSpPr>
          <p:cNvPr id="313" name="Google Shape;313;p38"/>
          <p:cNvSpPr/>
          <p:nvPr/>
        </p:nvSpPr>
        <p:spPr>
          <a:xfrm>
            <a:off x="474283" y="22225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Fredoka One"/>
                <a:ea typeface="Fredoka One"/>
                <a:cs typeface="Fredoka One"/>
                <a:sym typeface="Fredoka One"/>
              </a:rPr>
              <a:t>JAN</a:t>
            </a:r>
            <a:endParaRPr sz="1000">
              <a:solidFill>
                <a:schemeClr val="lt1"/>
              </a:solidFill>
              <a:latin typeface="Fredoka One"/>
              <a:ea typeface="Fredoka One"/>
              <a:cs typeface="Fredoka One"/>
              <a:sym typeface="Fredoka One"/>
            </a:endParaRPr>
          </a:p>
        </p:txBody>
      </p:sp>
      <p:sp>
        <p:nvSpPr>
          <p:cNvPr id="314" name="Google Shape;314;p38"/>
          <p:cNvSpPr/>
          <p:nvPr/>
        </p:nvSpPr>
        <p:spPr>
          <a:xfrm>
            <a:off x="0" y="22225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315" name="Google Shape;315;p38"/>
          <p:cNvCxnSpPr/>
          <p:nvPr/>
        </p:nvCxnSpPr>
        <p:spPr>
          <a:xfrm rot="10800000">
            <a:off x="76892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16" name="Google Shape;316;p38"/>
          <p:cNvSpPr txBox="1"/>
          <p:nvPr/>
        </p:nvSpPr>
        <p:spPr>
          <a:xfrm>
            <a:off x="727900"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Blue is the colour of the clear sky and the deep sea</a:t>
            </a:r>
            <a:endParaRPr sz="900">
              <a:solidFill>
                <a:schemeClr val="dk1"/>
              </a:solidFill>
              <a:latin typeface="Nunito"/>
              <a:ea typeface="Nunito"/>
              <a:cs typeface="Nunito"/>
              <a:sym typeface="Nunito"/>
            </a:endParaRPr>
          </a:p>
        </p:txBody>
      </p:sp>
      <p:cxnSp>
        <p:nvCxnSpPr>
          <p:cNvPr id="317" name="Google Shape;317;p38"/>
          <p:cNvCxnSpPr/>
          <p:nvPr/>
        </p:nvCxnSpPr>
        <p:spPr>
          <a:xfrm rot="10800000">
            <a:off x="2090158"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18" name="Google Shape;318;p38"/>
          <p:cNvSpPr txBox="1"/>
          <p:nvPr/>
        </p:nvSpPr>
        <p:spPr>
          <a:xfrm>
            <a:off x="2050642"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Red is the colour of danger and courage</a:t>
            </a:r>
            <a:endParaRPr sz="900">
              <a:solidFill>
                <a:schemeClr val="dk1"/>
              </a:solidFill>
              <a:latin typeface="Nunito"/>
              <a:ea typeface="Nunito"/>
              <a:cs typeface="Nunito"/>
              <a:sym typeface="Nunito"/>
            </a:endParaRPr>
          </a:p>
        </p:txBody>
      </p:sp>
      <p:cxnSp>
        <p:nvCxnSpPr>
          <p:cNvPr id="319" name="Google Shape;319;p38"/>
          <p:cNvCxnSpPr/>
          <p:nvPr/>
        </p:nvCxnSpPr>
        <p:spPr>
          <a:xfrm rot="10800000">
            <a:off x="341139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20" name="Google Shape;320;p38"/>
          <p:cNvSpPr txBox="1"/>
          <p:nvPr/>
        </p:nvSpPr>
        <p:spPr>
          <a:xfrm>
            <a:off x="3373384"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Black is the color of ebony and of outer space</a:t>
            </a:r>
            <a:endParaRPr sz="900">
              <a:solidFill>
                <a:schemeClr val="dk1"/>
              </a:solidFill>
              <a:latin typeface="Nunito"/>
              <a:ea typeface="Nunito"/>
              <a:cs typeface="Nunito"/>
              <a:sym typeface="Nunito"/>
            </a:endParaRPr>
          </a:p>
        </p:txBody>
      </p:sp>
      <p:cxnSp>
        <p:nvCxnSpPr>
          <p:cNvPr id="321" name="Google Shape;321;p38"/>
          <p:cNvCxnSpPr/>
          <p:nvPr/>
        </p:nvCxnSpPr>
        <p:spPr>
          <a:xfrm rot="10800000">
            <a:off x="4732628"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22" name="Google Shape;322;p38"/>
          <p:cNvSpPr txBox="1"/>
          <p:nvPr/>
        </p:nvSpPr>
        <p:spPr>
          <a:xfrm>
            <a:off x="4696126"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Yellow is the color of gold, butter and ripe lemons</a:t>
            </a:r>
            <a:endParaRPr sz="900">
              <a:solidFill>
                <a:schemeClr val="dk1"/>
              </a:solidFill>
              <a:latin typeface="Nunito"/>
              <a:ea typeface="Nunito"/>
              <a:cs typeface="Nunito"/>
              <a:sym typeface="Nunito"/>
            </a:endParaRPr>
          </a:p>
        </p:txBody>
      </p:sp>
      <p:cxnSp>
        <p:nvCxnSpPr>
          <p:cNvPr id="323" name="Google Shape;323;p38"/>
          <p:cNvCxnSpPr/>
          <p:nvPr/>
        </p:nvCxnSpPr>
        <p:spPr>
          <a:xfrm rot="10800000">
            <a:off x="605386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24" name="Google Shape;324;p38"/>
          <p:cNvSpPr txBox="1"/>
          <p:nvPr/>
        </p:nvSpPr>
        <p:spPr>
          <a:xfrm>
            <a:off x="6018868"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White is the color of milk and fresh snow</a:t>
            </a:r>
            <a:endParaRPr sz="900">
              <a:solidFill>
                <a:schemeClr val="dk1"/>
              </a:solidFill>
              <a:latin typeface="Nunito"/>
              <a:ea typeface="Nunito"/>
              <a:cs typeface="Nunito"/>
              <a:sym typeface="Nunito"/>
            </a:endParaRPr>
          </a:p>
        </p:txBody>
      </p:sp>
      <p:cxnSp>
        <p:nvCxnSpPr>
          <p:cNvPr id="325" name="Google Shape;325;p38"/>
          <p:cNvCxnSpPr/>
          <p:nvPr/>
        </p:nvCxnSpPr>
        <p:spPr>
          <a:xfrm rot="10800000">
            <a:off x="7375098"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326" name="Google Shape;326;p38"/>
          <p:cNvSpPr txBox="1"/>
          <p:nvPr/>
        </p:nvSpPr>
        <p:spPr>
          <a:xfrm>
            <a:off x="7341610"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Blue is the colour of the clear sky and the deep sea</a:t>
            </a:r>
            <a:endParaRPr sz="900">
              <a:solidFill>
                <a:schemeClr val="dk1"/>
              </a:solidFill>
              <a:latin typeface="Nunito"/>
              <a:ea typeface="Nunito"/>
              <a:cs typeface="Nunito"/>
              <a:sym typeface="Nunito"/>
            </a:endParaRPr>
          </a:p>
        </p:txBody>
      </p:sp>
      <p:cxnSp>
        <p:nvCxnSpPr>
          <p:cNvPr id="327" name="Google Shape;327;p38"/>
          <p:cNvCxnSpPr/>
          <p:nvPr/>
        </p:nvCxnSpPr>
        <p:spPr>
          <a:xfrm rot="10800000">
            <a:off x="1439687"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28" name="Google Shape;328;p38"/>
          <p:cNvSpPr txBox="1"/>
          <p:nvPr/>
        </p:nvSpPr>
        <p:spPr>
          <a:xfrm>
            <a:off x="1369548" y="31147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Yellow is the color of gold, butter and ripe lemons</a:t>
            </a:r>
            <a:endParaRPr sz="900">
              <a:solidFill>
                <a:schemeClr val="dk1"/>
              </a:solidFill>
              <a:latin typeface="Nunito"/>
              <a:ea typeface="Nunito"/>
              <a:cs typeface="Nunito"/>
              <a:sym typeface="Nunito"/>
            </a:endParaRPr>
          </a:p>
        </p:txBody>
      </p:sp>
      <p:cxnSp>
        <p:nvCxnSpPr>
          <p:cNvPr id="329" name="Google Shape;329;p38"/>
          <p:cNvCxnSpPr/>
          <p:nvPr/>
        </p:nvCxnSpPr>
        <p:spPr>
          <a:xfrm rot="10800000">
            <a:off x="2760922"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30" name="Google Shape;330;p38"/>
          <p:cNvSpPr txBox="1"/>
          <p:nvPr/>
        </p:nvSpPr>
        <p:spPr>
          <a:xfrm>
            <a:off x="2699944" y="31147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White is the color of milk and fresh snow</a:t>
            </a:r>
            <a:endParaRPr sz="900">
              <a:solidFill>
                <a:schemeClr val="dk1"/>
              </a:solidFill>
              <a:latin typeface="Nunito"/>
              <a:ea typeface="Nunito"/>
              <a:cs typeface="Nunito"/>
              <a:sym typeface="Nunito"/>
            </a:endParaRPr>
          </a:p>
        </p:txBody>
      </p:sp>
      <p:cxnSp>
        <p:nvCxnSpPr>
          <p:cNvPr id="331" name="Google Shape;331;p38"/>
          <p:cNvCxnSpPr/>
          <p:nvPr/>
        </p:nvCxnSpPr>
        <p:spPr>
          <a:xfrm rot="10800000">
            <a:off x="4082157"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32" name="Google Shape;332;p38"/>
          <p:cNvSpPr txBox="1"/>
          <p:nvPr/>
        </p:nvSpPr>
        <p:spPr>
          <a:xfrm>
            <a:off x="4030339" y="31147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Blue is the colour of the clear sky and the deep sea</a:t>
            </a:r>
            <a:endParaRPr sz="900">
              <a:solidFill>
                <a:schemeClr val="dk1"/>
              </a:solidFill>
              <a:latin typeface="Nunito"/>
              <a:ea typeface="Nunito"/>
              <a:cs typeface="Nunito"/>
              <a:sym typeface="Nunito"/>
            </a:endParaRPr>
          </a:p>
        </p:txBody>
      </p:sp>
      <p:cxnSp>
        <p:nvCxnSpPr>
          <p:cNvPr id="333" name="Google Shape;333;p38"/>
          <p:cNvCxnSpPr/>
          <p:nvPr/>
        </p:nvCxnSpPr>
        <p:spPr>
          <a:xfrm rot="10800000">
            <a:off x="5403392"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34" name="Google Shape;334;p38"/>
          <p:cNvSpPr txBox="1"/>
          <p:nvPr/>
        </p:nvSpPr>
        <p:spPr>
          <a:xfrm>
            <a:off x="5360735" y="31147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Red is the colour of danger and courage</a:t>
            </a:r>
            <a:endParaRPr sz="900">
              <a:solidFill>
                <a:schemeClr val="dk1"/>
              </a:solidFill>
              <a:latin typeface="Nunito"/>
              <a:ea typeface="Nunito"/>
              <a:cs typeface="Nunito"/>
              <a:sym typeface="Nunito"/>
            </a:endParaRPr>
          </a:p>
        </p:txBody>
      </p:sp>
      <p:cxnSp>
        <p:nvCxnSpPr>
          <p:cNvPr id="335" name="Google Shape;335;p38"/>
          <p:cNvCxnSpPr/>
          <p:nvPr/>
        </p:nvCxnSpPr>
        <p:spPr>
          <a:xfrm rot="10800000">
            <a:off x="6724627"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36" name="Google Shape;336;p38"/>
          <p:cNvSpPr txBox="1"/>
          <p:nvPr/>
        </p:nvSpPr>
        <p:spPr>
          <a:xfrm>
            <a:off x="6691131" y="31147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Black is the color of ebony and of outer space</a:t>
            </a:r>
            <a:endParaRPr sz="900">
              <a:solidFill>
                <a:schemeClr val="dk1"/>
              </a:solidFill>
              <a:latin typeface="Nunito"/>
              <a:ea typeface="Nunito"/>
              <a:cs typeface="Nunito"/>
              <a:sym typeface="Nunito"/>
            </a:endParaRPr>
          </a:p>
        </p:txBody>
      </p:sp>
      <p:cxnSp>
        <p:nvCxnSpPr>
          <p:cNvPr id="337" name="Google Shape;337;p38"/>
          <p:cNvCxnSpPr/>
          <p:nvPr/>
        </p:nvCxnSpPr>
        <p:spPr>
          <a:xfrm rot="10800000">
            <a:off x="8045862"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338" name="Google Shape;338;p38"/>
          <p:cNvSpPr txBox="1"/>
          <p:nvPr/>
        </p:nvSpPr>
        <p:spPr>
          <a:xfrm>
            <a:off x="8008073" y="3114750"/>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Nunito"/>
                <a:ea typeface="Nunito"/>
                <a:cs typeface="Nunito"/>
                <a:sym typeface="Nunito"/>
              </a:rPr>
              <a:t>Yellow is the color of gold, butter and ripe lemons</a:t>
            </a:r>
            <a:endParaRPr sz="900">
              <a:solidFill>
                <a:schemeClr val="dk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799750" y="375100"/>
            <a:ext cx="7898100" cy="56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Roadmap</a:t>
            </a:r>
            <a:endParaRPr/>
          </a:p>
        </p:txBody>
      </p:sp>
      <p:sp>
        <p:nvSpPr>
          <p:cNvPr id="344" name="Google Shape;344;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9"/>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39"/>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39"/>
          <p:cNvGrpSpPr/>
          <p:nvPr/>
        </p:nvGrpSpPr>
        <p:grpSpPr>
          <a:xfrm>
            <a:off x="1786339" y="1627201"/>
            <a:ext cx="473400" cy="473400"/>
            <a:chOff x="1786339" y="1703401"/>
            <a:chExt cx="473400" cy="473400"/>
          </a:xfrm>
        </p:grpSpPr>
        <p:sp>
          <p:nvSpPr>
            <p:cNvPr id="348" name="Google Shape;348;p39"/>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49" name="Google Shape;349;p39"/>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1</a:t>
              </a:r>
              <a:endParaRPr sz="600">
                <a:solidFill>
                  <a:schemeClr val="dk1"/>
                </a:solidFill>
                <a:latin typeface="Fredoka One"/>
                <a:ea typeface="Fredoka One"/>
                <a:cs typeface="Fredoka One"/>
                <a:sym typeface="Fredoka One"/>
              </a:endParaRPr>
            </a:p>
          </p:txBody>
        </p:sp>
      </p:grpSp>
      <p:grpSp>
        <p:nvGrpSpPr>
          <p:cNvPr id="350" name="Google Shape;350;p39"/>
          <p:cNvGrpSpPr/>
          <p:nvPr/>
        </p:nvGrpSpPr>
        <p:grpSpPr>
          <a:xfrm>
            <a:off x="3814414" y="1627201"/>
            <a:ext cx="473400" cy="473400"/>
            <a:chOff x="3814414" y="1703401"/>
            <a:chExt cx="473400" cy="473400"/>
          </a:xfrm>
        </p:grpSpPr>
        <p:sp>
          <p:nvSpPr>
            <p:cNvPr id="351" name="Google Shape;351;p39"/>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52" name="Google Shape;352;p39"/>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3</a:t>
              </a:r>
              <a:endParaRPr sz="600">
                <a:solidFill>
                  <a:schemeClr val="dk1"/>
                </a:solidFill>
                <a:latin typeface="Fredoka One"/>
                <a:ea typeface="Fredoka One"/>
                <a:cs typeface="Fredoka One"/>
                <a:sym typeface="Fredoka One"/>
              </a:endParaRPr>
            </a:p>
          </p:txBody>
        </p:sp>
      </p:grpSp>
      <p:grpSp>
        <p:nvGrpSpPr>
          <p:cNvPr id="353" name="Google Shape;353;p39"/>
          <p:cNvGrpSpPr/>
          <p:nvPr/>
        </p:nvGrpSpPr>
        <p:grpSpPr>
          <a:xfrm>
            <a:off x="5842489" y="1627201"/>
            <a:ext cx="473400" cy="473400"/>
            <a:chOff x="5842489" y="1703401"/>
            <a:chExt cx="473400" cy="473400"/>
          </a:xfrm>
        </p:grpSpPr>
        <p:sp>
          <p:nvSpPr>
            <p:cNvPr id="354" name="Google Shape;354;p39"/>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55" name="Google Shape;355;p39"/>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5</a:t>
              </a:r>
              <a:endParaRPr sz="600">
                <a:solidFill>
                  <a:schemeClr val="dk1"/>
                </a:solidFill>
                <a:latin typeface="Fredoka One"/>
                <a:ea typeface="Fredoka One"/>
                <a:cs typeface="Fredoka One"/>
                <a:sym typeface="Fredoka One"/>
              </a:endParaRPr>
            </a:p>
          </p:txBody>
        </p:sp>
      </p:grpSp>
      <p:grpSp>
        <p:nvGrpSpPr>
          <p:cNvPr id="356" name="Google Shape;356;p39"/>
          <p:cNvGrpSpPr/>
          <p:nvPr/>
        </p:nvGrpSpPr>
        <p:grpSpPr>
          <a:xfrm>
            <a:off x="6880814" y="3500100"/>
            <a:ext cx="473400" cy="473400"/>
            <a:chOff x="6880814" y="3576300"/>
            <a:chExt cx="473400" cy="473400"/>
          </a:xfrm>
        </p:grpSpPr>
        <p:sp>
          <p:nvSpPr>
            <p:cNvPr id="357" name="Google Shape;357;p39"/>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58" name="Google Shape;358;p39"/>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6</a:t>
              </a:r>
              <a:endParaRPr sz="600">
                <a:solidFill>
                  <a:schemeClr val="dk1"/>
                </a:solidFill>
                <a:latin typeface="Fredoka One"/>
                <a:ea typeface="Fredoka One"/>
                <a:cs typeface="Fredoka One"/>
                <a:sym typeface="Fredoka One"/>
              </a:endParaRPr>
            </a:p>
          </p:txBody>
        </p:sp>
      </p:grpSp>
      <p:grpSp>
        <p:nvGrpSpPr>
          <p:cNvPr id="359" name="Google Shape;359;p39"/>
          <p:cNvGrpSpPr/>
          <p:nvPr/>
        </p:nvGrpSpPr>
        <p:grpSpPr>
          <a:xfrm>
            <a:off x="4852739" y="3500100"/>
            <a:ext cx="473400" cy="473400"/>
            <a:chOff x="4852739" y="3576300"/>
            <a:chExt cx="473400" cy="473400"/>
          </a:xfrm>
        </p:grpSpPr>
        <p:sp>
          <p:nvSpPr>
            <p:cNvPr id="360" name="Google Shape;360;p39"/>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61" name="Google Shape;361;p39"/>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4</a:t>
              </a:r>
              <a:endParaRPr sz="600">
                <a:solidFill>
                  <a:schemeClr val="dk1"/>
                </a:solidFill>
                <a:latin typeface="Fredoka One"/>
                <a:ea typeface="Fredoka One"/>
                <a:cs typeface="Fredoka One"/>
                <a:sym typeface="Fredoka One"/>
              </a:endParaRPr>
            </a:p>
          </p:txBody>
        </p:sp>
      </p:grpSp>
      <p:grpSp>
        <p:nvGrpSpPr>
          <p:cNvPr id="362" name="Google Shape;362;p39"/>
          <p:cNvGrpSpPr/>
          <p:nvPr/>
        </p:nvGrpSpPr>
        <p:grpSpPr>
          <a:xfrm>
            <a:off x="2824664" y="3500100"/>
            <a:ext cx="473400" cy="473400"/>
            <a:chOff x="2824664" y="3576300"/>
            <a:chExt cx="473400" cy="473400"/>
          </a:xfrm>
        </p:grpSpPr>
        <p:sp>
          <p:nvSpPr>
            <p:cNvPr id="363" name="Google Shape;363;p39"/>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Fredoka One"/>
                <a:ea typeface="Fredoka One"/>
                <a:cs typeface="Fredoka One"/>
                <a:sym typeface="Fredoka One"/>
              </a:endParaRPr>
            </a:p>
          </p:txBody>
        </p:sp>
        <p:sp>
          <p:nvSpPr>
            <p:cNvPr id="364" name="Google Shape;364;p39"/>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Fredoka One"/>
                  <a:ea typeface="Fredoka One"/>
                  <a:cs typeface="Fredoka One"/>
                  <a:sym typeface="Fredoka One"/>
                </a:rPr>
                <a:t>2</a:t>
              </a:r>
              <a:endParaRPr sz="600">
                <a:solidFill>
                  <a:schemeClr val="dk1"/>
                </a:solidFill>
                <a:latin typeface="Fredoka One"/>
                <a:ea typeface="Fredoka One"/>
                <a:cs typeface="Fredoka One"/>
                <a:sym typeface="Fredoka One"/>
              </a:endParaRPr>
            </a:p>
          </p:txBody>
        </p:sp>
      </p:grpSp>
      <p:sp>
        <p:nvSpPr>
          <p:cNvPr id="365" name="Google Shape;365;p39"/>
          <p:cNvSpPr txBox="1"/>
          <p:nvPr/>
        </p:nvSpPr>
        <p:spPr>
          <a:xfrm>
            <a:off x="1379850" y="1079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Blue is the colour of the clear sky and the deep sea</a:t>
            </a:r>
            <a:endParaRPr sz="900">
              <a:solidFill>
                <a:schemeClr val="dk1"/>
              </a:solidFill>
              <a:latin typeface="Nunito"/>
              <a:ea typeface="Nunito"/>
              <a:cs typeface="Nunito"/>
              <a:sym typeface="Nunito"/>
            </a:endParaRPr>
          </a:p>
        </p:txBody>
      </p:sp>
      <p:sp>
        <p:nvSpPr>
          <p:cNvPr id="366" name="Google Shape;366;p39"/>
          <p:cNvSpPr txBox="1"/>
          <p:nvPr/>
        </p:nvSpPr>
        <p:spPr>
          <a:xfrm>
            <a:off x="3377205" y="1079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Red is the colour of danger and courage</a:t>
            </a:r>
            <a:endParaRPr sz="900">
              <a:solidFill>
                <a:schemeClr val="dk1"/>
              </a:solidFill>
              <a:latin typeface="Nunito"/>
              <a:ea typeface="Nunito"/>
              <a:cs typeface="Nunito"/>
              <a:sym typeface="Nunito"/>
            </a:endParaRPr>
          </a:p>
        </p:txBody>
      </p:sp>
      <p:sp>
        <p:nvSpPr>
          <p:cNvPr id="367" name="Google Shape;367;p39"/>
          <p:cNvSpPr txBox="1"/>
          <p:nvPr/>
        </p:nvSpPr>
        <p:spPr>
          <a:xfrm>
            <a:off x="5436010" y="1079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Black is the color of ebony and of outer space</a:t>
            </a:r>
            <a:endParaRPr sz="900">
              <a:solidFill>
                <a:schemeClr val="dk1"/>
              </a:solidFill>
              <a:latin typeface="Nunito"/>
              <a:ea typeface="Nunito"/>
              <a:cs typeface="Nunito"/>
              <a:sym typeface="Nunito"/>
            </a:endParaRPr>
          </a:p>
        </p:txBody>
      </p:sp>
      <p:sp>
        <p:nvSpPr>
          <p:cNvPr id="368" name="Google Shape;368;p39"/>
          <p:cNvSpPr txBox="1"/>
          <p:nvPr/>
        </p:nvSpPr>
        <p:spPr>
          <a:xfrm>
            <a:off x="2418175" y="3987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Yellow is the color of gold, butter and ripe lemons</a:t>
            </a:r>
            <a:endParaRPr sz="900">
              <a:solidFill>
                <a:schemeClr val="dk1"/>
              </a:solidFill>
              <a:latin typeface="Nunito"/>
              <a:ea typeface="Nunito"/>
              <a:cs typeface="Nunito"/>
              <a:sym typeface="Nunito"/>
            </a:endParaRPr>
          </a:p>
        </p:txBody>
      </p:sp>
      <p:sp>
        <p:nvSpPr>
          <p:cNvPr id="369" name="Google Shape;369;p39"/>
          <p:cNvSpPr txBox="1"/>
          <p:nvPr/>
        </p:nvSpPr>
        <p:spPr>
          <a:xfrm>
            <a:off x="4446255" y="3987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White is the color of milk and fresh snow</a:t>
            </a:r>
            <a:endParaRPr sz="900">
              <a:solidFill>
                <a:schemeClr val="dk1"/>
              </a:solidFill>
              <a:latin typeface="Nunito"/>
              <a:ea typeface="Nunito"/>
              <a:cs typeface="Nunito"/>
              <a:sym typeface="Nunito"/>
            </a:endParaRPr>
          </a:p>
        </p:txBody>
      </p:sp>
      <p:sp>
        <p:nvSpPr>
          <p:cNvPr id="370" name="Google Shape;370;p39"/>
          <p:cNvSpPr txBox="1"/>
          <p:nvPr/>
        </p:nvSpPr>
        <p:spPr>
          <a:xfrm>
            <a:off x="6474335" y="3987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Nunito"/>
                <a:ea typeface="Nunito"/>
                <a:cs typeface="Nunito"/>
                <a:sym typeface="Nunito"/>
              </a:rPr>
              <a:t>Blue is the colour of the clear sky and the deep sea</a:t>
            </a:r>
            <a:endParaRPr sz="9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6" name="Google Shape;66;p13"/>
          <p:cNvPicPr preferRelativeResize="0"/>
          <p:nvPr/>
        </p:nvPicPr>
        <p:blipFill>
          <a:blip r:embed="rId3">
            <a:alphaModFix/>
          </a:blip>
          <a:stretch>
            <a:fillRect/>
          </a:stretch>
        </p:blipFill>
        <p:spPr>
          <a:xfrm>
            <a:off x="152400" y="257400"/>
            <a:ext cx="8839202" cy="1856232"/>
          </a:xfrm>
          <a:prstGeom prst="rect">
            <a:avLst/>
          </a:prstGeom>
          <a:noFill/>
          <a:ln>
            <a:noFill/>
          </a:ln>
        </p:spPr>
      </p:pic>
      <p:pic>
        <p:nvPicPr>
          <p:cNvPr id="67" name="Google Shape;67;p13"/>
          <p:cNvPicPr preferRelativeResize="0"/>
          <p:nvPr/>
        </p:nvPicPr>
        <p:blipFill>
          <a:blip r:embed="rId4">
            <a:alphaModFix/>
          </a:blip>
          <a:stretch>
            <a:fillRect/>
          </a:stretch>
        </p:blipFill>
        <p:spPr>
          <a:xfrm>
            <a:off x="7860900" y="1174514"/>
            <a:ext cx="1039976" cy="872287"/>
          </a:xfrm>
          <a:prstGeom prst="rect">
            <a:avLst/>
          </a:prstGeom>
          <a:noFill/>
          <a:ln>
            <a:noFill/>
          </a:ln>
        </p:spPr>
      </p:pic>
      <p:sp>
        <p:nvSpPr>
          <p:cNvPr id="68" name="Google Shape;68;p13"/>
          <p:cNvSpPr txBox="1"/>
          <p:nvPr/>
        </p:nvSpPr>
        <p:spPr>
          <a:xfrm>
            <a:off x="152400" y="2806200"/>
            <a:ext cx="78174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600">
                <a:solidFill>
                  <a:schemeClr val="lt1"/>
                </a:solidFill>
                <a:latin typeface="Fredoka One"/>
                <a:ea typeface="Fredoka One"/>
                <a:cs typeface="Fredoka One"/>
                <a:sym typeface="Fredoka One"/>
              </a:rPr>
              <a:t>Problem Definition:</a:t>
            </a:r>
            <a:endParaRPr sz="2600">
              <a:solidFill>
                <a:schemeClr val="lt1"/>
              </a:solidFill>
              <a:latin typeface="Fredoka One"/>
              <a:ea typeface="Fredoka One"/>
              <a:cs typeface="Fredoka One"/>
              <a:sym typeface="Fredoka One"/>
            </a:endParaRPr>
          </a:p>
          <a:p>
            <a:pPr indent="0" lvl="0" marL="0" rtl="0" algn="l">
              <a:lnSpc>
                <a:spcPct val="90000"/>
              </a:lnSpc>
              <a:spcBef>
                <a:spcPts val="0"/>
              </a:spcBef>
              <a:spcAft>
                <a:spcPts val="0"/>
              </a:spcAft>
              <a:buNone/>
            </a:pPr>
            <a:r>
              <a:rPr lang="en" sz="2600">
                <a:solidFill>
                  <a:schemeClr val="lt1"/>
                </a:solidFill>
                <a:latin typeface="Fredoka One"/>
                <a:ea typeface="Fredoka One"/>
                <a:cs typeface="Fredoka One"/>
                <a:sym typeface="Fredoka One"/>
              </a:rPr>
              <a:t>What can a seller do to get good customer reviews? (customer satisfaction)</a:t>
            </a:r>
            <a:endParaRPr sz="1900">
              <a:latin typeface="Nunito"/>
              <a:ea typeface="Nunito"/>
              <a:cs typeface="Nunito"/>
              <a:sym typeface="Nunito"/>
            </a:endParaRPr>
          </a:p>
        </p:txBody>
      </p:sp>
      <p:sp>
        <p:nvSpPr>
          <p:cNvPr id="69" name="Google Shape;69;p13"/>
          <p:cNvSpPr/>
          <p:nvPr/>
        </p:nvSpPr>
        <p:spPr>
          <a:xfrm>
            <a:off x="239559" y="40713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 name="Google Shape;70;p13"/>
          <p:cNvSpPr/>
          <p:nvPr/>
        </p:nvSpPr>
        <p:spPr>
          <a:xfrm>
            <a:off x="773709" y="40713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 name="Google Shape;71;p13"/>
          <p:cNvSpPr/>
          <p:nvPr/>
        </p:nvSpPr>
        <p:spPr>
          <a:xfrm>
            <a:off x="1307859" y="40713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 name="Google Shape;72;p13"/>
          <p:cNvSpPr/>
          <p:nvPr/>
        </p:nvSpPr>
        <p:spPr>
          <a:xfrm>
            <a:off x="1842009" y="40713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 name="Google Shape;73;p13"/>
          <p:cNvSpPr/>
          <p:nvPr/>
        </p:nvSpPr>
        <p:spPr>
          <a:xfrm>
            <a:off x="2376159" y="4071306"/>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799750" y="375100"/>
            <a:ext cx="7898100" cy="56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Gantt chart</a:t>
            </a:r>
            <a:endParaRPr/>
          </a:p>
        </p:txBody>
      </p:sp>
      <p:sp>
        <p:nvSpPr>
          <p:cNvPr id="376" name="Google Shape;376;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77" name="Google Shape;377;p40"/>
          <p:cNvGraphicFramePr/>
          <p:nvPr/>
        </p:nvGraphicFramePr>
        <p:xfrm>
          <a:off x="799700" y="1323506"/>
          <a:ext cx="3000000" cy="3000000"/>
        </p:xfrm>
        <a:graphic>
          <a:graphicData uri="http://schemas.openxmlformats.org/drawingml/2006/table">
            <a:tbl>
              <a:tblPr>
                <a:noFill/>
                <a:tableStyleId>{6079FD1D-3C6D-4968-AC1E-DC2B0E9D7905}</a:tableStyleId>
              </a:tblPr>
              <a:tblGrid>
                <a:gridCol w="1117300"/>
                <a:gridCol w="383650"/>
                <a:gridCol w="383650"/>
                <a:gridCol w="383650"/>
                <a:gridCol w="383650"/>
                <a:gridCol w="383650"/>
                <a:gridCol w="383650"/>
                <a:gridCol w="383650"/>
                <a:gridCol w="383650"/>
                <a:gridCol w="383650"/>
                <a:gridCol w="383650"/>
                <a:gridCol w="383650"/>
                <a:gridCol w="383650"/>
                <a:gridCol w="383650"/>
                <a:gridCol w="383650"/>
              </a:tblGrid>
              <a:tr h="319775">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dk1"/>
                          </a:solidFill>
                          <a:latin typeface="Nunito"/>
                          <a:ea typeface="Nunito"/>
                          <a:cs typeface="Nunito"/>
                          <a:sym typeface="Nunito"/>
                        </a:rPr>
                        <a:t>Week 1</a:t>
                      </a:r>
                      <a:endParaRPr b="1"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hMerge="1"/>
                <a:tc hMerge="1"/>
                <a:tc hMerge="1"/>
                <a:tc hMerge="1"/>
                <a:tc hMerge="1"/>
                <a:tc hMerge="1"/>
                <a:tc gridSpan="7">
                  <a:txBody>
                    <a:bodyPr/>
                    <a:lstStyle/>
                    <a:p>
                      <a:pPr indent="0" lvl="0" marL="0" rtl="0" algn="ctr">
                        <a:spcBef>
                          <a:spcPts val="0"/>
                        </a:spcBef>
                        <a:spcAft>
                          <a:spcPts val="0"/>
                        </a:spcAft>
                        <a:buNone/>
                      </a:pPr>
                      <a:r>
                        <a:rPr b="1" lang="en" sz="800">
                          <a:solidFill>
                            <a:schemeClr val="dk1"/>
                          </a:solidFill>
                          <a:latin typeface="Nunito"/>
                          <a:ea typeface="Nunito"/>
                          <a:cs typeface="Nunito"/>
                          <a:sym typeface="Nunito"/>
                        </a:rPr>
                        <a:t>Week 2</a:t>
                      </a:r>
                      <a:endParaRPr b="1"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hMerge="1"/>
                <a:tc hMerge="1"/>
                <a:tc hMerge="1"/>
                <a:tc hMerge="1"/>
                <a:tc hMerge="1"/>
                <a:tc hMerge="1"/>
              </a:tr>
              <a:tr h="319775">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2</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3</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4</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5</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6</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7</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8</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9</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10</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11</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12</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13</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14</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r>
              <a:tr h="319775">
                <a:tc>
                  <a:txBody>
                    <a:bodyPr/>
                    <a:lstStyle/>
                    <a:p>
                      <a:pPr indent="0" lvl="0" marL="0" rtl="0" algn="r">
                        <a:spcBef>
                          <a:spcPts val="0"/>
                        </a:spcBef>
                        <a:spcAft>
                          <a:spcPts val="0"/>
                        </a:spcAft>
                        <a:buNone/>
                      </a:pPr>
                      <a:r>
                        <a:rPr lang="en" sz="800">
                          <a:solidFill>
                            <a:schemeClr val="dk1"/>
                          </a:solidFill>
                          <a:latin typeface="Nunito"/>
                          <a:ea typeface="Nunito"/>
                          <a:cs typeface="Nunito"/>
                          <a:sym typeface="Nunito"/>
                        </a:rPr>
                        <a:t>Task 1</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2</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3</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4</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5</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800">
                          <a:solidFill>
                            <a:schemeClr val="dk1"/>
                          </a:solidFill>
                          <a:latin typeface="Nunito"/>
                          <a:ea typeface="Nunito"/>
                          <a:cs typeface="Nunito"/>
                          <a:sym typeface="Nunito"/>
                        </a:rPr>
                        <a:t>◆</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6</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l">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7</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Task 8</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alpha val="15639"/>
                      </a:srgbClr>
                    </a:solidFill>
                  </a:tcPr>
                </a:tc>
                <a:tc>
                  <a:txBody>
                    <a:bodyPr/>
                    <a:lstStyle/>
                    <a:p>
                      <a:pPr indent="0" lvl="0" marL="0" rtl="0" algn="ctr">
                        <a:spcBef>
                          <a:spcPts val="0"/>
                        </a:spcBef>
                        <a:spcAft>
                          <a:spcPts val="0"/>
                        </a:spcAft>
                        <a:buNone/>
                      </a:pPr>
                      <a:r>
                        <a:t/>
                      </a:r>
                      <a:endParaRPr sz="800">
                        <a:solidFill>
                          <a:schemeClr val="dk1"/>
                        </a:solidFill>
                        <a:latin typeface="Nunito"/>
                        <a:ea typeface="Nunito"/>
                        <a:cs typeface="Nunito"/>
                        <a:sym typeface="Nunito"/>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idx="4294967295" type="title"/>
          </p:nvPr>
        </p:nvSpPr>
        <p:spPr>
          <a:xfrm>
            <a:off x="262200" y="0"/>
            <a:ext cx="86196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Business Model Canvas</a:t>
            </a:r>
            <a:endParaRPr sz="1200"/>
          </a:p>
        </p:txBody>
      </p:sp>
      <p:sp>
        <p:nvSpPr>
          <p:cNvPr id="383" name="Google Shape;383;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1"/>
          <p:cNvSpPr txBox="1"/>
          <p:nvPr/>
        </p:nvSpPr>
        <p:spPr>
          <a:xfrm>
            <a:off x="1986120" y="467025"/>
            <a:ext cx="1723800" cy="15945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Key Activities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800">
              <a:solidFill>
                <a:schemeClr val="lt1"/>
              </a:solidFill>
              <a:latin typeface="Nunito"/>
              <a:ea typeface="Nunito"/>
              <a:cs typeface="Nunito"/>
              <a:sym typeface="Nunito"/>
            </a:endParaRPr>
          </a:p>
        </p:txBody>
      </p:sp>
      <p:sp>
        <p:nvSpPr>
          <p:cNvPr id="385" name="Google Shape;385;p41"/>
          <p:cNvSpPr txBox="1"/>
          <p:nvPr/>
        </p:nvSpPr>
        <p:spPr>
          <a:xfrm>
            <a:off x="1986120" y="2061694"/>
            <a:ext cx="1723800" cy="15945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Key Resources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86" name="Google Shape;386;p41"/>
          <p:cNvSpPr txBox="1"/>
          <p:nvPr/>
        </p:nvSpPr>
        <p:spPr>
          <a:xfrm>
            <a:off x="3710040" y="467025"/>
            <a:ext cx="1723800" cy="31893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Value Propositions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87" name="Google Shape;387;p41"/>
          <p:cNvSpPr txBox="1"/>
          <p:nvPr/>
        </p:nvSpPr>
        <p:spPr>
          <a:xfrm>
            <a:off x="5433959" y="467025"/>
            <a:ext cx="1723800" cy="15945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Customer Relationships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88" name="Google Shape;388;p41"/>
          <p:cNvSpPr txBox="1"/>
          <p:nvPr/>
        </p:nvSpPr>
        <p:spPr>
          <a:xfrm>
            <a:off x="5433959" y="2061694"/>
            <a:ext cx="1723800" cy="15945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Channels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89" name="Google Shape;389;p41"/>
          <p:cNvSpPr txBox="1"/>
          <p:nvPr/>
        </p:nvSpPr>
        <p:spPr>
          <a:xfrm>
            <a:off x="7157879" y="467025"/>
            <a:ext cx="1723800" cy="31893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Customer Segments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90" name="Google Shape;390;p41"/>
          <p:cNvSpPr txBox="1"/>
          <p:nvPr/>
        </p:nvSpPr>
        <p:spPr>
          <a:xfrm>
            <a:off x="262200" y="467025"/>
            <a:ext cx="1723800" cy="31893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Key Partners</a:t>
            </a:r>
            <a:endParaRPr b="1" sz="900">
              <a:solidFill>
                <a:schemeClr val="lt1"/>
              </a:solidFill>
              <a:latin typeface="Nunito"/>
              <a:ea typeface="Nunito"/>
              <a:cs typeface="Nunito"/>
              <a:sym typeface="Nunito"/>
            </a:endParaRPr>
          </a:p>
          <a:p>
            <a:pPr indent="0" lvl="0" marL="0" rtl="0" algn="l">
              <a:spcBef>
                <a:spcPts val="400"/>
              </a:spcBef>
              <a:spcAft>
                <a:spcPts val="400"/>
              </a:spcAft>
              <a:buNone/>
            </a:pPr>
            <a:r>
              <a:rPr lang="en" sz="800">
                <a:solidFill>
                  <a:schemeClr val="lt1"/>
                </a:solidFill>
                <a:latin typeface="Nunito"/>
                <a:ea typeface="Nunito"/>
                <a:cs typeface="Nunito"/>
                <a:sym typeface="Nunito"/>
              </a:rPr>
              <a:t>Insert your content</a:t>
            </a:r>
            <a:endParaRPr b="1" sz="800">
              <a:solidFill>
                <a:schemeClr val="lt1"/>
              </a:solidFill>
              <a:latin typeface="Nunito"/>
              <a:ea typeface="Nunito"/>
              <a:cs typeface="Nunito"/>
              <a:sym typeface="Nunito"/>
            </a:endParaRPr>
          </a:p>
        </p:txBody>
      </p:sp>
      <p:sp>
        <p:nvSpPr>
          <p:cNvPr id="391" name="Google Shape;391;p41"/>
          <p:cNvSpPr txBox="1"/>
          <p:nvPr/>
        </p:nvSpPr>
        <p:spPr>
          <a:xfrm>
            <a:off x="262200" y="3656363"/>
            <a:ext cx="4309800" cy="12351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Cost Structure</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92" name="Google Shape;392;p41"/>
          <p:cNvSpPr txBox="1"/>
          <p:nvPr/>
        </p:nvSpPr>
        <p:spPr>
          <a:xfrm>
            <a:off x="4571999" y="3656363"/>
            <a:ext cx="4309800" cy="1235100"/>
          </a:xfrm>
          <a:prstGeom prst="rect">
            <a:avLst/>
          </a:prstGeom>
          <a:solidFill>
            <a:srgbClr val="FFFFFF">
              <a:alpha val="15639"/>
            </a:srgbClr>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Nunito"/>
                <a:ea typeface="Nunito"/>
                <a:cs typeface="Nunito"/>
                <a:sym typeface="Nunito"/>
              </a:rPr>
              <a:t>Revenue Streams</a:t>
            </a:r>
            <a:endParaRPr b="1" sz="900">
              <a:solidFill>
                <a:schemeClr val="lt1"/>
              </a:solidFill>
              <a:latin typeface="Nunito"/>
              <a:ea typeface="Nunito"/>
              <a:cs typeface="Nunito"/>
              <a:sym typeface="Nunito"/>
            </a:endParaRPr>
          </a:p>
          <a:p>
            <a:pPr indent="0" lvl="0" marL="0" rtl="0" algn="l">
              <a:spcBef>
                <a:spcPts val="400"/>
              </a:spcBef>
              <a:spcAft>
                <a:spcPts val="400"/>
              </a:spcAft>
              <a:buClr>
                <a:schemeClr val="dk1"/>
              </a:buClr>
              <a:buSzPts val="1100"/>
              <a:buFont typeface="Arial"/>
              <a:buNone/>
            </a:pPr>
            <a:r>
              <a:rPr lang="en" sz="800">
                <a:solidFill>
                  <a:schemeClr val="lt1"/>
                </a:solidFill>
                <a:latin typeface="Nunito"/>
                <a:ea typeface="Nunito"/>
                <a:cs typeface="Nunito"/>
                <a:sym typeface="Nunito"/>
              </a:rPr>
              <a:t>Insert your content</a:t>
            </a:r>
            <a:endParaRPr b="1" sz="900">
              <a:solidFill>
                <a:schemeClr val="lt1"/>
              </a:solidFill>
              <a:latin typeface="Nunito"/>
              <a:ea typeface="Nunito"/>
              <a:cs typeface="Nunito"/>
              <a:sym typeface="Nunito"/>
            </a:endParaRPr>
          </a:p>
        </p:txBody>
      </p:sp>
      <p:sp>
        <p:nvSpPr>
          <p:cNvPr id="393" name="Google Shape;393;p41"/>
          <p:cNvSpPr/>
          <p:nvPr/>
        </p:nvSpPr>
        <p:spPr>
          <a:xfrm>
            <a:off x="4279907" y="3732570"/>
            <a:ext cx="215901" cy="214638"/>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4" name="Google Shape;394;p41"/>
          <p:cNvSpPr/>
          <p:nvPr/>
        </p:nvSpPr>
        <p:spPr>
          <a:xfrm>
            <a:off x="6866281" y="543303"/>
            <a:ext cx="215257" cy="193236"/>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5" name="Google Shape;395;p41"/>
          <p:cNvSpPr/>
          <p:nvPr/>
        </p:nvSpPr>
        <p:spPr>
          <a:xfrm>
            <a:off x="1702716" y="543215"/>
            <a:ext cx="207088" cy="207075"/>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6" name="Google Shape;396;p41"/>
          <p:cNvSpPr/>
          <p:nvPr/>
        </p:nvSpPr>
        <p:spPr>
          <a:xfrm>
            <a:off x="8608585" y="543301"/>
            <a:ext cx="197012" cy="207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97" name="Google Shape;397;p41"/>
          <p:cNvGrpSpPr/>
          <p:nvPr/>
        </p:nvGrpSpPr>
        <p:grpSpPr>
          <a:xfrm>
            <a:off x="8561977" y="3732397"/>
            <a:ext cx="233502" cy="171203"/>
            <a:chOff x="4610450" y="3703750"/>
            <a:chExt cx="453050" cy="332175"/>
          </a:xfrm>
        </p:grpSpPr>
        <p:sp>
          <p:nvSpPr>
            <p:cNvPr id="398" name="Google Shape;398;p41"/>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9" name="Google Shape;399;p41"/>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00" name="Google Shape;400;p41"/>
          <p:cNvSpPr/>
          <p:nvPr/>
        </p:nvSpPr>
        <p:spPr>
          <a:xfrm>
            <a:off x="3424268" y="5432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01" name="Google Shape;401;p41"/>
          <p:cNvGrpSpPr/>
          <p:nvPr/>
        </p:nvGrpSpPr>
        <p:grpSpPr>
          <a:xfrm>
            <a:off x="5169556" y="543233"/>
            <a:ext cx="188198" cy="239803"/>
            <a:chOff x="1958100" y="4985350"/>
            <a:chExt cx="365150" cy="465275"/>
          </a:xfrm>
        </p:grpSpPr>
        <p:sp>
          <p:nvSpPr>
            <p:cNvPr id="402" name="Google Shape;402;p41"/>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3" name="Google Shape;403;p41"/>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4" name="Google Shape;404;p41"/>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05" name="Google Shape;405;p41"/>
          <p:cNvGrpSpPr/>
          <p:nvPr/>
        </p:nvGrpSpPr>
        <p:grpSpPr>
          <a:xfrm>
            <a:off x="3342459" y="2137720"/>
            <a:ext cx="283238" cy="257429"/>
            <a:chOff x="4562200" y="4968250"/>
            <a:chExt cx="549550" cy="499475"/>
          </a:xfrm>
        </p:grpSpPr>
        <p:sp>
          <p:nvSpPr>
            <p:cNvPr id="406" name="Google Shape;406;p41"/>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7" name="Google Shape;407;p41"/>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8" name="Google Shape;408;p41"/>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9" name="Google Shape;409;p41"/>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0" name="Google Shape;410;p41"/>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1" name="Google Shape;411;p41"/>
          <p:cNvGrpSpPr/>
          <p:nvPr/>
        </p:nvGrpSpPr>
        <p:grpSpPr>
          <a:xfrm>
            <a:off x="6790078" y="2139229"/>
            <a:ext cx="278200" cy="266861"/>
            <a:chOff x="5241175" y="4959100"/>
            <a:chExt cx="539775" cy="517775"/>
          </a:xfrm>
        </p:grpSpPr>
        <p:sp>
          <p:nvSpPr>
            <p:cNvPr id="412" name="Google Shape;412;p41"/>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3" name="Google Shape;413;p41"/>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41"/>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41"/>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6" name="Google Shape;416;p41"/>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7" name="Google Shape;417;p41"/>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799750" y="375100"/>
            <a:ext cx="7898100" cy="563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Funnel</a:t>
            </a:r>
            <a:endParaRPr/>
          </a:p>
        </p:txBody>
      </p:sp>
      <p:sp>
        <p:nvSpPr>
          <p:cNvPr id="423" name="Google Shape;423;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4" name="Google Shape;424;p42"/>
          <p:cNvGrpSpPr/>
          <p:nvPr/>
        </p:nvGrpSpPr>
        <p:grpSpPr>
          <a:xfrm>
            <a:off x="855292" y="1413043"/>
            <a:ext cx="3608219" cy="3243858"/>
            <a:chOff x="855292" y="1413043"/>
            <a:chExt cx="3608219" cy="3243858"/>
          </a:xfrm>
        </p:grpSpPr>
        <p:sp>
          <p:nvSpPr>
            <p:cNvPr id="425" name="Google Shape;425;p42"/>
            <p:cNvSpPr/>
            <p:nvPr/>
          </p:nvSpPr>
          <p:spPr>
            <a:xfrm>
              <a:off x="1748547" y="3626620"/>
              <a:ext cx="1827373" cy="554243"/>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PURCHASE</a:t>
              </a:r>
              <a:endParaRPr b="1" i="0" sz="1200" u="none" cap="none" strike="noStrike">
                <a:solidFill>
                  <a:schemeClr val="lt1"/>
                </a:solidFill>
                <a:latin typeface="Nunito"/>
                <a:ea typeface="Nunito"/>
                <a:cs typeface="Nunito"/>
                <a:sym typeface="Nunito"/>
              </a:endParaRPr>
            </a:p>
          </p:txBody>
        </p:sp>
        <p:sp>
          <p:nvSpPr>
            <p:cNvPr id="426" name="Google Shape;426;p42"/>
            <p:cNvSpPr/>
            <p:nvPr/>
          </p:nvSpPr>
          <p:spPr>
            <a:xfrm>
              <a:off x="1974416" y="4115125"/>
              <a:ext cx="1377910" cy="541775"/>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LOYALTY</a:t>
              </a:r>
              <a:endParaRPr b="1" i="0" sz="1200" u="none" cap="none" strike="noStrike">
                <a:solidFill>
                  <a:schemeClr val="lt1"/>
                </a:solidFill>
                <a:latin typeface="Nunito"/>
                <a:ea typeface="Nunito"/>
                <a:cs typeface="Nunito"/>
                <a:sym typeface="Nunito"/>
              </a:endParaRPr>
            </a:p>
          </p:txBody>
        </p:sp>
        <p:sp>
          <p:nvSpPr>
            <p:cNvPr id="427" name="Google Shape;427;p42"/>
            <p:cNvSpPr/>
            <p:nvPr/>
          </p:nvSpPr>
          <p:spPr>
            <a:xfrm>
              <a:off x="863236" y="1706600"/>
              <a:ext cx="3600274" cy="576911"/>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AWARENESS</a:t>
              </a:r>
              <a:endParaRPr b="1" i="0" sz="1200" u="none" cap="none" strike="noStrike">
                <a:solidFill>
                  <a:schemeClr val="lt1"/>
                </a:solidFill>
                <a:latin typeface="Nunito"/>
                <a:ea typeface="Nunito"/>
                <a:cs typeface="Nunito"/>
                <a:sym typeface="Nunito"/>
              </a:endParaRPr>
            </a:p>
          </p:txBody>
        </p:sp>
        <p:sp>
          <p:nvSpPr>
            <p:cNvPr id="428" name="Google Shape;428;p42"/>
            <p:cNvSpPr/>
            <p:nvPr/>
          </p:nvSpPr>
          <p:spPr>
            <a:xfrm>
              <a:off x="1305892" y="2665477"/>
              <a:ext cx="2714957" cy="564446"/>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EVALUATION</a:t>
              </a:r>
              <a:endParaRPr b="1" i="0" sz="1200" u="none" cap="none" strike="noStrike">
                <a:solidFill>
                  <a:schemeClr val="lt1"/>
                </a:solidFill>
                <a:latin typeface="Nunito"/>
                <a:ea typeface="Nunito"/>
                <a:cs typeface="Nunito"/>
                <a:sym typeface="Nunito"/>
              </a:endParaRPr>
            </a:p>
          </p:txBody>
        </p:sp>
        <p:sp>
          <p:nvSpPr>
            <p:cNvPr id="429" name="Google Shape;429;p42"/>
            <p:cNvSpPr/>
            <p:nvPr/>
          </p:nvSpPr>
          <p:spPr>
            <a:xfrm>
              <a:off x="1086835" y="2186038"/>
              <a:ext cx="3154201" cy="57124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DISCOVERY</a:t>
              </a:r>
              <a:endParaRPr b="1" i="0" sz="1200" u="none" cap="none" strike="noStrike">
                <a:solidFill>
                  <a:schemeClr val="lt1"/>
                </a:solidFill>
                <a:latin typeface="Nunito"/>
                <a:ea typeface="Nunito"/>
                <a:cs typeface="Nunito"/>
                <a:sym typeface="Nunito"/>
              </a:endParaRPr>
            </a:p>
          </p:txBody>
        </p:sp>
        <p:sp>
          <p:nvSpPr>
            <p:cNvPr id="430" name="Google Shape;430;p42"/>
            <p:cNvSpPr/>
            <p:nvPr/>
          </p:nvSpPr>
          <p:spPr>
            <a:xfrm>
              <a:off x="1526085" y="3144914"/>
              <a:ext cx="2272296" cy="562177"/>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Nunito"/>
                  <a:ea typeface="Nunito"/>
                  <a:cs typeface="Nunito"/>
                  <a:sym typeface="Nunito"/>
                </a:rPr>
                <a:t>INTENT</a:t>
              </a:r>
              <a:endParaRPr b="1" i="0" sz="1200" u="none" cap="none" strike="noStrike">
                <a:solidFill>
                  <a:schemeClr val="lt1"/>
                </a:solidFill>
                <a:latin typeface="Nunito"/>
                <a:ea typeface="Nunito"/>
                <a:cs typeface="Nunito"/>
                <a:sym typeface="Nunito"/>
              </a:endParaRPr>
            </a:p>
          </p:txBody>
        </p:sp>
        <p:sp>
          <p:nvSpPr>
            <p:cNvPr id="431" name="Google Shape;431;p42"/>
            <p:cNvSpPr/>
            <p:nvPr/>
          </p:nvSpPr>
          <p:spPr>
            <a:xfrm>
              <a:off x="855292" y="1413043"/>
              <a:ext cx="3602907" cy="396816"/>
            </a:xfrm>
            <a:prstGeom prst="ellipse">
              <a:avLst/>
            </a:prstGeom>
            <a:solidFill>
              <a:srgbClr val="FFFFFF">
                <a:alpha val="1563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Nunito"/>
                <a:ea typeface="Nunito"/>
                <a:cs typeface="Nunito"/>
                <a:sym typeface="Nunito"/>
              </a:endParaRPr>
            </a:p>
          </p:txBody>
        </p:sp>
      </p:grpSp>
      <p:cxnSp>
        <p:nvCxnSpPr>
          <p:cNvPr id="432" name="Google Shape;432;p42"/>
          <p:cNvCxnSpPr/>
          <p:nvPr/>
        </p:nvCxnSpPr>
        <p:spPr>
          <a:xfrm>
            <a:off x="4383550" y="1950075"/>
            <a:ext cx="1056900" cy="0"/>
          </a:xfrm>
          <a:prstGeom prst="straightConnector1">
            <a:avLst/>
          </a:prstGeom>
          <a:noFill/>
          <a:ln cap="flat" cmpd="sng" w="9525">
            <a:solidFill>
              <a:schemeClr val="accent1"/>
            </a:solidFill>
            <a:prstDash val="solid"/>
            <a:round/>
            <a:headEnd len="med" w="med" type="oval"/>
            <a:tailEnd len="med" w="med" type="oval"/>
          </a:ln>
        </p:spPr>
      </p:cxnSp>
      <p:sp>
        <p:nvSpPr>
          <p:cNvPr id="433" name="Google Shape;433;p42"/>
          <p:cNvSpPr txBox="1"/>
          <p:nvPr/>
        </p:nvSpPr>
        <p:spPr>
          <a:xfrm>
            <a:off x="5502050" y="177802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cxnSp>
        <p:nvCxnSpPr>
          <p:cNvPr id="434" name="Google Shape;434;p42"/>
          <p:cNvCxnSpPr/>
          <p:nvPr/>
        </p:nvCxnSpPr>
        <p:spPr>
          <a:xfrm>
            <a:off x="4227875" y="2431700"/>
            <a:ext cx="1212600" cy="0"/>
          </a:xfrm>
          <a:prstGeom prst="straightConnector1">
            <a:avLst/>
          </a:prstGeom>
          <a:noFill/>
          <a:ln cap="flat" cmpd="sng" w="9525">
            <a:solidFill>
              <a:schemeClr val="accent2"/>
            </a:solidFill>
            <a:prstDash val="solid"/>
            <a:round/>
            <a:headEnd len="med" w="med" type="oval"/>
            <a:tailEnd len="med" w="med" type="oval"/>
          </a:ln>
        </p:spPr>
      </p:cxnSp>
      <p:sp>
        <p:nvSpPr>
          <p:cNvPr id="435" name="Google Shape;435;p42"/>
          <p:cNvSpPr txBox="1"/>
          <p:nvPr/>
        </p:nvSpPr>
        <p:spPr>
          <a:xfrm>
            <a:off x="5502050" y="225964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cxnSp>
        <p:nvCxnSpPr>
          <p:cNvPr id="436" name="Google Shape;436;p42"/>
          <p:cNvCxnSpPr/>
          <p:nvPr/>
        </p:nvCxnSpPr>
        <p:spPr>
          <a:xfrm>
            <a:off x="4006650" y="2913325"/>
            <a:ext cx="1433700" cy="0"/>
          </a:xfrm>
          <a:prstGeom prst="straightConnector1">
            <a:avLst/>
          </a:prstGeom>
          <a:noFill/>
          <a:ln cap="flat" cmpd="sng" w="9525">
            <a:solidFill>
              <a:schemeClr val="accent3"/>
            </a:solidFill>
            <a:prstDash val="solid"/>
            <a:round/>
            <a:headEnd len="med" w="med" type="oval"/>
            <a:tailEnd len="med" w="med" type="oval"/>
          </a:ln>
        </p:spPr>
      </p:cxnSp>
      <p:sp>
        <p:nvSpPr>
          <p:cNvPr id="437" name="Google Shape;437;p42"/>
          <p:cNvSpPr txBox="1"/>
          <p:nvPr/>
        </p:nvSpPr>
        <p:spPr>
          <a:xfrm>
            <a:off x="5502050" y="274125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cxnSp>
        <p:nvCxnSpPr>
          <p:cNvPr id="438" name="Google Shape;438;p42"/>
          <p:cNvCxnSpPr/>
          <p:nvPr/>
        </p:nvCxnSpPr>
        <p:spPr>
          <a:xfrm>
            <a:off x="3818200" y="3394925"/>
            <a:ext cx="1622100" cy="0"/>
          </a:xfrm>
          <a:prstGeom prst="straightConnector1">
            <a:avLst/>
          </a:prstGeom>
          <a:noFill/>
          <a:ln cap="flat" cmpd="sng" w="9525">
            <a:solidFill>
              <a:schemeClr val="accent4"/>
            </a:solidFill>
            <a:prstDash val="solid"/>
            <a:round/>
            <a:headEnd len="med" w="med" type="oval"/>
            <a:tailEnd len="med" w="med" type="oval"/>
          </a:ln>
        </p:spPr>
      </p:cxnSp>
      <p:sp>
        <p:nvSpPr>
          <p:cNvPr id="439" name="Google Shape;439;p42"/>
          <p:cNvSpPr txBox="1"/>
          <p:nvPr/>
        </p:nvSpPr>
        <p:spPr>
          <a:xfrm>
            <a:off x="5502050" y="322287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cxnSp>
        <p:nvCxnSpPr>
          <p:cNvPr id="440" name="Google Shape;440;p42"/>
          <p:cNvCxnSpPr/>
          <p:nvPr/>
        </p:nvCxnSpPr>
        <p:spPr>
          <a:xfrm>
            <a:off x="3613350" y="3876550"/>
            <a:ext cx="1827000" cy="0"/>
          </a:xfrm>
          <a:prstGeom prst="straightConnector1">
            <a:avLst/>
          </a:prstGeom>
          <a:noFill/>
          <a:ln cap="flat" cmpd="sng" w="9525">
            <a:solidFill>
              <a:schemeClr val="accent5"/>
            </a:solidFill>
            <a:prstDash val="solid"/>
            <a:round/>
            <a:headEnd len="med" w="med" type="oval"/>
            <a:tailEnd len="med" w="med" type="oval"/>
          </a:ln>
        </p:spPr>
      </p:cxnSp>
      <p:sp>
        <p:nvSpPr>
          <p:cNvPr id="441" name="Google Shape;441;p42"/>
          <p:cNvSpPr txBox="1"/>
          <p:nvPr/>
        </p:nvSpPr>
        <p:spPr>
          <a:xfrm>
            <a:off x="5502050" y="3704485"/>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cxnSp>
        <p:nvCxnSpPr>
          <p:cNvPr id="442" name="Google Shape;442;p42"/>
          <p:cNvCxnSpPr/>
          <p:nvPr/>
        </p:nvCxnSpPr>
        <p:spPr>
          <a:xfrm>
            <a:off x="3400325" y="4358150"/>
            <a:ext cx="2031600" cy="0"/>
          </a:xfrm>
          <a:prstGeom prst="straightConnector1">
            <a:avLst/>
          </a:prstGeom>
          <a:noFill/>
          <a:ln cap="flat" cmpd="sng" w="9525">
            <a:solidFill>
              <a:schemeClr val="accent6"/>
            </a:solidFill>
            <a:prstDash val="solid"/>
            <a:round/>
            <a:headEnd len="med" w="med" type="oval"/>
            <a:tailEnd len="med" w="med" type="oval"/>
          </a:ln>
        </p:spPr>
      </p:cxnSp>
      <p:sp>
        <p:nvSpPr>
          <p:cNvPr id="443" name="Google Shape;443;p42"/>
          <p:cNvSpPr txBox="1"/>
          <p:nvPr/>
        </p:nvSpPr>
        <p:spPr>
          <a:xfrm>
            <a:off x="5502050" y="4186100"/>
            <a:ext cx="278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Nunito"/>
                <a:ea typeface="Nunito"/>
                <a:cs typeface="Nunito"/>
                <a:sym typeface="Nunito"/>
              </a:rPr>
              <a:t>Insert your content</a:t>
            </a:r>
            <a:endParaRPr sz="10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idx="4294967295" type="title"/>
          </p:nvPr>
        </p:nvSpPr>
        <p:spPr>
          <a:xfrm>
            <a:off x="467100" y="0"/>
            <a:ext cx="82098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Competitor Matrix</a:t>
            </a:r>
            <a:endParaRPr sz="1200"/>
          </a:p>
        </p:txBody>
      </p:sp>
      <p:sp>
        <p:nvSpPr>
          <p:cNvPr id="449" name="Google Shape;449;p43"/>
          <p:cNvSpPr/>
          <p:nvPr/>
        </p:nvSpPr>
        <p:spPr>
          <a:xfrm>
            <a:off x="467100" y="467100"/>
            <a:ext cx="8209800" cy="4209000"/>
          </a:xfrm>
          <a:prstGeom prst="rect">
            <a:avLst/>
          </a:prstGeom>
          <a:solidFill>
            <a:srgbClr val="FFFFFF">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3"/>
          <p:cNvGrpSpPr/>
          <p:nvPr/>
        </p:nvGrpSpPr>
        <p:grpSpPr>
          <a:xfrm>
            <a:off x="638150" y="467111"/>
            <a:ext cx="7867750" cy="4209098"/>
            <a:chOff x="638138" y="467100"/>
            <a:chExt cx="7867750" cy="4194000"/>
          </a:xfrm>
        </p:grpSpPr>
        <p:cxnSp>
          <p:nvCxnSpPr>
            <p:cNvPr id="451" name="Google Shape;451;p43"/>
            <p:cNvCxnSpPr/>
            <p:nvPr/>
          </p:nvCxnSpPr>
          <p:spPr>
            <a:xfrm>
              <a:off x="6381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2" name="Google Shape;452;p43"/>
            <p:cNvCxnSpPr/>
            <p:nvPr/>
          </p:nvCxnSpPr>
          <p:spPr>
            <a:xfrm>
              <a:off x="8091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3" name="Google Shape;453;p43"/>
            <p:cNvCxnSpPr/>
            <p:nvPr/>
          </p:nvCxnSpPr>
          <p:spPr>
            <a:xfrm>
              <a:off x="9802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4" name="Google Shape;454;p43"/>
            <p:cNvCxnSpPr/>
            <p:nvPr/>
          </p:nvCxnSpPr>
          <p:spPr>
            <a:xfrm>
              <a:off x="11512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5" name="Google Shape;455;p43"/>
            <p:cNvCxnSpPr/>
            <p:nvPr/>
          </p:nvCxnSpPr>
          <p:spPr>
            <a:xfrm>
              <a:off x="13222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6" name="Google Shape;456;p43"/>
            <p:cNvCxnSpPr/>
            <p:nvPr/>
          </p:nvCxnSpPr>
          <p:spPr>
            <a:xfrm>
              <a:off x="14933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7" name="Google Shape;457;p43"/>
            <p:cNvCxnSpPr/>
            <p:nvPr/>
          </p:nvCxnSpPr>
          <p:spPr>
            <a:xfrm>
              <a:off x="16643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8" name="Google Shape;458;p43"/>
            <p:cNvCxnSpPr/>
            <p:nvPr/>
          </p:nvCxnSpPr>
          <p:spPr>
            <a:xfrm>
              <a:off x="18354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59" name="Google Shape;459;p43"/>
            <p:cNvCxnSpPr/>
            <p:nvPr/>
          </p:nvCxnSpPr>
          <p:spPr>
            <a:xfrm>
              <a:off x="20064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0" name="Google Shape;460;p43"/>
            <p:cNvCxnSpPr/>
            <p:nvPr/>
          </p:nvCxnSpPr>
          <p:spPr>
            <a:xfrm>
              <a:off x="21774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1" name="Google Shape;461;p43"/>
            <p:cNvCxnSpPr/>
            <p:nvPr/>
          </p:nvCxnSpPr>
          <p:spPr>
            <a:xfrm>
              <a:off x="23485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2" name="Google Shape;462;p43"/>
            <p:cNvCxnSpPr/>
            <p:nvPr/>
          </p:nvCxnSpPr>
          <p:spPr>
            <a:xfrm>
              <a:off x="25195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3" name="Google Shape;463;p43"/>
            <p:cNvCxnSpPr/>
            <p:nvPr/>
          </p:nvCxnSpPr>
          <p:spPr>
            <a:xfrm>
              <a:off x="26905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4" name="Google Shape;464;p43"/>
            <p:cNvCxnSpPr/>
            <p:nvPr/>
          </p:nvCxnSpPr>
          <p:spPr>
            <a:xfrm>
              <a:off x="28616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5" name="Google Shape;465;p43"/>
            <p:cNvCxnSpPr/>
            <p:nvPr/>
          </p:nvCxnSpPr>
          <p:spPr>
            <a:xfrm>
              <a:off x="30326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6" name="Google Shape;466;p43"/>
            <p:cNvCxnSpPr/>
            <p:nvPr/>
          </p:nvCxnSpPr>
          <p:spPr>
            <a:xfrm>
              <a:off x="32037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7" name="Google Shape;467;p43"/>
            <p:cNvCxnSpPr/>
            <p:nvPr/>
          </p:nvCxnSpPr>
          <p:spPr>
            <a:xfrm>
              <a:off x="33747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8" name="Google Shape;468;p43"/>
            <p:cNvCxnSpPr/>
            <p:nvPr/>
          </p:nvCxnSpPr>
          <p:spPr>
            <a:xfrm>
              <a:off x="35457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69" name="Google Shape;469;p43"/>
            <p:cNvCxnSpPr/>
            <p:nvPr/>
          </p:nvCxnSpPr>
          <p:spPr>
            <a:xfrm>
              <a:off x="37168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0" name="Google Shape;470;p43"/>
            <p:cNvCxnSpPr/>
            <p:nvPr/>
          </p:nvCxnSpPr>
          <p:spPr>
            <a:xfrm>
              <a:off x="38878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1" name="Google Shape;471;p43"/>
            <p:cNvCxnSpPr/>
            <p:nvPr/>
          </p:nvCxnSpPr>
          <p:spPr>
            <a:xfrm>
              <a:off x="40588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2" name="Google Shape;472;p43"/>
            <p:cNvCxnSpPr/>
            <p:nvPr/>
          </p:nvCxnSpPr>
          <p:spPr>
            <a:xfrm>
              <a:off x="42299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3" name="Google Shape;473;p43"/>
            <p:cNvCxnSpPr/>
            <p:nvPr/>
          </p:nvCxnSpPr>
          <p:spPr>
            <a:xfrm>
              <a:off x="44009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4" name="Google Shape;474;p43"/>
            <p:cNvCxnSpPr/>
            <p:nvPr/>
          </p:nvCxnSpPr>
          <p:spPr>
            <a:xfrm>
              <a:off x="47430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5" name="Google Shape;475;p43"/>
            <p:cNvCxnSpPr/>
            <p:nvPr/>
          </p:nvCxnSpPr>
          <p:spPr>
            <a:xfrm>
              <a:off x="49141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6" name="Google Shape;476;p43"/>
            <p:cNvCxnSpPr/>
            <p:nvPr/>
          </p:nvCxnSpPr>
          <p:spPr>
            <a:xfrm>
              <a:off x="50851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7" name="Google Shape;477;p43"/>
            <p:cNvCxnSpPr/>
            <p:nvPr/>
          </p:nvCxnSpPr>
          <p:spPr>
            <a:xfrm>
              <a:off x="52561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8" name="Google Shape;478;p43"/>
            <p:cNvCxnSpPr/>
            <p:nvPr/>
          </p:nvCxnSpPr>
          <p:spPr>
            <a:xfrm>
              <a:off x="54272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79" name="Google Shape;479;p43"/>
            <p:cNvCxnSpPr/>
            <p:nvPr/>
          </p:nvCxnSpPr>
          <p:spPr>
            <a:xfrm>
              <a:off x="55982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0" name="Google Shape;480;p43"/>
            <p:cNvCxnSpPr/>
            <p:nvPr/>
          </p:nvCxnSpPr>
          <p:spPr>
            <a:xfrm>
              <a:off x="57692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1" name="Google Shape;481;p43"/>
            <p:cNvCxnSpPr/>
            <p:nvPr/>
          </p:nvCxnSpPr>
          <p:spPr>
            <a:xfrm>
              <a:off x="59403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2" name="Google Shape;482;p43"/>
            <p:cNvCxnSpPr/>
            <p:nvPr/>
          </p:nvCxnSpPr>
          <p:spPr>
            <a:xfrm>
              <a:off x="61113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3" name="Google Shape;483;p43"/>
            <p:cNvCxnSpPr/>
            <p:nvPr/>
          </p:nvCxnSpPr>
          <p:spPr>
            <a:xfrm>
              <a:off x="62824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4" name="Google Shape;484;p43"/>
            <p:cNvCxnSpPr/>
            <p:nvPr/>
          </p:nvCxnSpPr>
          <p:spPr>
            <a:xfrm>
              <a:off x="64534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5" name="Google Shape;485;p43"/>
            <p:cNvCxnSpPr/>
            <p:nvPr/>
          </p:nvCxnSpPr>
          <p:spPr>
            <a:xfrm>
              <a:off x="66244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6" name="Google Shape;486;p43"/>
            <p:cNvCxnSpPr/>
            <p:nvPr/>
          </p:nvCxnSpPr>
          <p:spPr>
            <a:xfrm>
              <a:off x="67955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7" name="Google Shape;487;p43"/>
            <p:cNvCxnSpPr/>
            <p:nvPr/>
          </p:nvCxnSpPr>
          <p:spPr>
            <a:xfrm>
              <a:off x="69665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8" name="Google Shape;488;p43"/>
            <p:cNvCxnSpPr/>
            <p:nvPr/>
          </p:nvCxnSpPr>
          <p:spPr>
            <a:xfrm>
              <a:off x="713758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89" name="Google Shape;489;p43"/>
            <p:cNvCxnSpPr/>
            <p:nvPr/>
          </p:nvCxnSpPr>
          <p:spPr>
            <a:xfrm>
              <a:off x="730862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0" name="Google Shape;490;p43"/>
            <p:cNvCxnSpPr/>
            <p:nvPr/>
          </p:nvCxnSpPr>
          <p:spPr>
            <a:xfrm>
              <a:off x="747966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1" name="Google Shape;491;p43"/>
            <p:cNvCxnSpPr/>
            <p:nvPr/>
          </p:nvCxnSpPr>
          <p:spPr>
            <a:xfrm>
              <a:off x="765070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2" name="Google Shape;492;p43"/>
            <p:cNvCxnSpPr/>
            <p:nvPr/>
          </p:nvCxnSpPr>
          <p:spPr>
            <a:xfrm>
              <a:off x="7821738"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3" name="Google Shape;493;p43"/>
            <p:cNvCxnSpPr/>
            <p:nvPr/>
          </p:nvCxnSpPr>
          <p:spPr>
            <a:xfrm>
              <a:off x="7992775"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4" name="Google Shape;494;p43"/>
            <p:cNvCxnSpPr/>
            <p:nvPr/>
          </p:nvCxnSpPr>
          <p:spPr>
            <a:xfrm>
              <a:off x="8163813"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5" name="Google Shape;495;p43"/>
            <p:cNvCxnSpPr/>
            <p:nvPr/>
          </p:nvCxnSpPr>
          <p:spPr>
            <a:xfrm>
              <a:off x="8334850" y="46710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496" name="Google Shape;496;p43"/>
            <p:cNvCxnSpPr/>
            <p:nvPr/>
          </p:nvCxnSpPr>
          <p:spPr>
            <a:xfrm>
              <a:off x="8505888" y="467100"/>
              <a:ext cx="0" cy="4194000"/>
            </a:xfrm>
            <a:prstGeom prst="straightConnector1">
              <a:avLst/>
            </a:prstGeom>
            <a:noFill/>
            <a:ln cap="flat" cmpd="sng" w="9525">
              <a:solidFill>
                <a:schemeClr val="accent4"/>
              </a:solidFill>
              <a:prstDash val="solid"/>
              <a:round/>
              <a:headEnd len="med" w="med" type="none"/>
              <a:tailEnd len="med" w="med" type="none"/>
            </a:ln>
          </p:spPr>
        </p:cxnSp>
      </p:grpSp>
      <p:sp>
        <p:nvSpPr>
          <p:cNvPr id="497" name="Google Shape;497;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98" name="Google Shape;498;p43"/>
          <p:cNvGrpSpPr/>
          <p:nvPr/>
        </p:nvGrpSpPr>
        <p:grpSpPr>
          <a:xfrm>
            <a:off x="467107" y="642473"/>
            <a:ext cx="8209755" cy="3858239"/>
            <a:chOff x="467088" y="642474"/>
            <a:chExt cx="4194000" cy="3858239"/>
          </a:xfrm>
        </p:grpSpPr>
        <p:cxnSp>
          <p:nvCxnSpPr>
            <p:cNvPr id="499" name="Google Shape;499;p43"/>
            <p:cNvCxnSpPr/>
            <p:nvPr/>
          </p:nvCxnSpPr>
          <p:spPr>
            <a:xfrm>
              <a:off x="2564088" y="-1454526"/>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0" name="Google Shape;500;p43"/>
            <p:cNvCxnSpPr/>
            <p:nvPr/>
          </p:nvCxnSpPr>
          <p:spPr>
            <a:xfrm>
              <a:off x="2564088" y="-1279151"/>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1" name="Google Shape;501;p43"/>
            <p:cNvCxnSpPr/>
            <p:nvPr/>
          </p:nvCxnSpPr>
          <p:spPr>
            <a:xfrm>
              <a:off x="2564088" y="-1103777"/>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2" name="Google Shape;502;p43"/>
            <p:cNvCxnSpPr/>
            <p:nvPr/>
          </p:nvCxnSpPr>
          <p:spPr>
            <a:xfrm>
              <a:off x="2564088" y="-928402"/>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3" name="Google Shape;503;p43"/>
            <p:cNvCxnSpPr/>
            <p:nvPr/>
          </p:nvCxnSpPr>
          <p:spPr>
            <a:xfrm>
              <a:off x="2564088" y="-753028"/>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4" name="Google Shape;504;p43"/>
            <p:cNvCxnSpPr/>
            <p:nvPr/>
          </p:nvCxnSpPr>
          <p:spPr>
            <a:xfrm>
              <a:off x="2564088" y="-577653"/>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5" name="Google Shape;505;p43"/>
            <p:cNvCxnSpPr/>
            <p:nvPr/>
          </p:nvCxnSpPr>
          <p:spPr>
            <a:xfrm>
              <a:off x="2564088" y="-40227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6" name="Google Shape;506;p43"/>
            <p:cNvCxnSpPr/>
            <p:nvPr/>
          </p:nvCxnSpPr>
          <p:spPr>
            <a:xfrm>
              <a:off x="2564088" y="-226904"/>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7" name="Google Shape;507;p43"/>
            <p:cNvCxnSpPr/>
            <p:nvPr/>
          </p:nvCxnSpPr>
          <p:spPr>
            <a:xfrm>
              <a:off x="2564088" y="-5153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8" name="Google Shape;508;p43"/>
            <p:cNvCxnSpPr/>
            <p:nvPr/>
          </p:nvCxnSpPr>
          <p:spPr>
            <a:xfrm>
              <a:off x="2564088" y="123845"/>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09" name="Google Shape;509;p43"/>
            <p:cNvCxnSpPr/>
            <p:nvPr/>
          </p:nvCxnSpPr>
          <p:spPr>
            <a:xfrm>
              <a:off x="2564088" y="29921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0" name="Google Shape;510;p43"/>
            <p:cNvCxnSpPr/>
            <p:nvPr/>
          </p:nvCxnSpPr>
          <p:spPr>
            <a:xfrm>
              <a:off x="2564088" y="649968"/>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1" name="Google Shape;511;p43"/>
            <p:cNvCxnSpPr/>
            <p:nvPr/>
          </p:nvCxnSpPr>
          <p:spPr>
            <a:xfrm>
              <a:off x="2564088" y="825343"/>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2" name="Google Shape;512;p43"/>
            <p:cNvCxnSpPr/>
            <p:nvPr/>
          </p:nvCxnSpPr>
          <p:spPr>
            <a:xfrm>
              <a:off x="2564088" y="1000717"/>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3" name="Google Shape;513;p43"/>
            <p:cNvCxnSpPr/>
            <p:nvPr/>
          </p:nvCxnSpPr>
          <p:spPr>
            <a:xfrm>
              <a:off x="2564088" y="1176092"/>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4" name="Google Shape;514;p43"/>
            <p:cNvCxnSpPr/>
            <p:nvPr/>
          </p:nvCxnSpPr>
          <p:spPr>
            <a:xfrm>
              <a:off x="2564088" y="1351466"/>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5" name="Google Shape;515;p43"/>
            <p:cNvCxnSpPr/>
            <p:nvPr/>
          </p:nvCxnSpPr>
          <p:spPr>
            <a:xfrm>
              <a:off x="2564088" y="1526841"/>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6" name="Google Shape;516;p43"/>
            <p:cNvCxnSpPr/>
            <p:nvPr/>
          </p:nvCxnSpPr>
          <p:spPr>
            <a:xfrm>
              <a:off x="2564088" y="1702215"/>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7" name="Google Shape;517;p43"/>
            <p:cNvCxnSpPr/>
            <p:nvPr/>
          </p:nvCxnSpPr>
          <p:spPr>
            <a:xfrm>
              <a:off x="2564088" y="1877590"/>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8" name="Google Shape;518;p43"/>
            <p:cNvCxnSpPr/>
            <p:nvPr/>
          </p:nvCxnSpPr>
          <p:spPr>
            <a:xfrm>
              <a:off x="2564088" y="2052964"/>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19" name="Google Shape;519;p43"/>
            <p:cNvCxnSpPr/>
            <p:nvPr/>
          </p:nvCxnSpPr>
          <p:spPr>
            <a:xfrm>
              <a:off x="2564088" y="2228339"/>
              <a:ext cx="0" cy="4194000"/>
            </a:xfrm>
            <a:prstGeom prst="straightConnector1">
              <a:avLst/>
            </a:prstGeom>
            <a:noFill/>
            <a:ln cap="flat" cmpd="sng" w="9525">
              <a:solidFill>
                <a:schemeClr val="accent4"/>
              </a:solidFill>
              <a:prstDash val="solid"/>
              <a:round/>
              <a:headEnd len="med" w="med" type="none"/>
              <a:tailEnd len="med" w="med" type="none"/>
            </a:ln>
          </p:spPr>
        </p:cxnSp>
        <p:cxnSp>
          <p:nvCxnSpPr>
            <p:cNvPr id="520" name="Google Shape;520;p43"/>
            <p:cNvCxnSpPr/>
            <p:nvPr/>
          </p:nvCxnSpPr>
          <p:spPr>
            <a:xfrm>
              <a:off x="2564088" y="2403713"/>
              <a:ext cx="0" cy="4194000"/>
            </a:xfrm>
            <a:prstGeom prst="straightConnector1">
              <a:avLst/>
            </a:prstGeom>
            <a:noFill/>
            <a:ln cap="flat" cmpd="sng" w="9525">
              <a:solidFill>
                <a:schemeClr val="accent4"/>
              </a:solidFill>
              <a:prstDash val="solid"/>
              <a:round/>
              <a:headEnd len="med" w="med" type="none"/>
              <a:tailEnd len="med" w="med" type="none"/>
            </a:ln>
          </p:spPr>
        </p:cxnSp>
      </p:grpSp>
      <p:cxnSp>
        <p:nvCxnSpPr>
          <p:cNvPr id="521" name="Google Shape;521;p43"/>
          <p:cNvCxnSpPr/>
          <p:nvPr/>
        </p:nvCxnSpPr>
        <p:spPr>
          <a:xfrm>
            <a:off x="4572000" y="467100"/>
            <a:ext cx="0" cy="4209000"/>
          </a:xfrm>
          <a:prstGeom prst="straightConnector1">
            <a:avLst/>
          </a:prstGeom>
          <a:noFill/>
          <a:ln cap="flat" cmpd="sng" w="19050">
            <a:solidFill>
              <a:schemeClr val="lt1"/>
            </a:solidFill>
            <a:prstDash val="solid"/>
            <a:round/>
            <a:headEnd len="sm" w="sm" type="triangle"/>
            <a:tailEnd len="sm" w="sm" type="triangle"/>
          </a:ln>
        </p:spPr>
      </p:cxnSp>
      <p:cxnSp>
        <p:nvCxnSpPr>
          <p:cNvPr id="522" name="Google Shape;522;p43"/>
          <p:cNvCxnSpPr/>
          <p:nvPr/>
        </p:nvCxnSpPr>
        <p:spPr>
          <a:xfrm>
            <a:off x="467100" y="2571600"/>
            <a:ext cx="8209800" cy="0"/>
          </a:xfrm>
          <a:prstGeom prst="straightConnector1">
            <a:avLst/>
          </a:prstGeom>
          <a:noFill/>
          <a:ln cap="flat" cmpd="sng" w="19050">
            <a:solidFill>
              <a:schemeClr val="lt1"/>
            </a:solidFill>
            <a:prstDash val="solid"/>
            <a:round/>
            <a:headEnd len="sm" w="sm" type="triangle"/>
            <a:tailEnd len="sm" w="sm" type="triangle"/>
          </a:ln>
        </p:spPr>
      </p:cxnSp>
      <p:sp>
        <p:nvSpPr>
          <p:cNvPr id="523" name="Google Shape;523;p43"/>
          <p:cNvSpPr txBox="1"/>
          <p:nvPr/>
        </p:nvSpPr>
        <p:spPr>
          <a:xfrm rot="-5400000">
            <a:off x="-258750" y="248893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Nunito"/>
                <a:ea typeface="Nunito"/>
                <a:cs typeface="Nunito"/>
                <a:sym typeface="Nunito"/>
              </a:rPr>
              <a:t>LOW VALUE 1</a:t>
            </a:r>
            <a:endParaRPr sz="800">
              <a:solidFill>
                <a:schemeClr val="lt1"/>
              </a:solidFill>
              <a:latin typeface="Nunito"/>
              <a:ea typeface="Nunito"/>
              <a:cs typeface="Nunito"/>
              <a:sym typeface="Nunito"/>
            </a:endParaRPr>
          </a:p>
        </p:txBody>
      </p:sp>
      <p:sp>
        <p:nvSpPr>
          <p:cNvPr id="524" name="Google Shape;524;p43"/>
          <p:cNvSpPr txBox="1"/>
          <p:nvPr/>
        </p:nvSpPr>
        <p:spPr>
          <a:xfrm rot="5400000">
            <a:off x="8116400" y="2488925"/>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Nunito"/>
                <a:ea typeface="Nunito"/>
                <a:cs typeface="Nunito"/>
                <a:sym typeface="Nunito"/>
              </a:rPr>
              <a:t>HIGH</a:t>
            </a:r>
            <a:r>
              <a:rPr lang="en" sz="800">
                <a:solidFill>
                  <a:schemeClr val="lt1"/>
                </a:solidFill>
                <a:latin typeface="Nunito"/>
                <a:ea typeface="Nunito"/>
                <a:cs typeface="Nunito"/>
                <a:sym typeface="Nunito"/>
              </a:rPr>
              <a:t> VALUE 1</a:t>
            </a:r>
            <a:endParaRPr sz="800">
              <a:solidFill>
                <a:schemeClr val="lt1"/>
              </a:solidFill>
              <a:latin typeface="Nunito"/>
              <a:ea typeface="Nunito"/>
              <a:cs typeface="Nunito"/>
              <a:sym typeface="Nunito"/>
            </a:endParaRPr>
          </a:p>
        </p:txBody>
      </p:sp>
      <p:sp>
        <p:nvSpPr>
          <p:cNvPr id="525" name="Google Shape;525;p43"/>
          <p:cNvSpPr txBox="1"/>
          <p:nvPr/>
        </p:nvSpPr>
        <p:spPr>
          <a:xfrm>
            <a:off x="3928825" y="4676063"/>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Nunito"/>
                <a:ea typeface="Nunito"/>
                <a:cs typeface="Nunito"/>
                <a:sym typeface="Nunito"/>
              </a:rPr>
              <a:t>LOW VALUE 2</a:t>
            </a:r>
            <a:endParaRPr sz="800">
              <a:solidFill>
                <a:schemeClr val="lt1"/>
              </a:solidFill>
              <a:latin typeface="Nunito"/>
              <a:ea typeface="Nunito"/>
              <a:cs typeface="Nunito"/>
              <a:sym typeface="Nunito"/>
            </a:endParaRPr>
          </a:p>
        </p:txBody>
      </p:sp>
      <p:sp>
        <p:nvSpPr>
          <p:cNvPr id="526" name="Google Shape;526;p43"/>
          <p:cNvSpPr txBox="1"/>
          <p:nvPr/>
        </p:nvSpPr>
        <p:spPr>
          <a:xfrm>
            <a:off x="3928775" y="30178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Nunito"/>
                <a:ea typeface="Nunito"/>
                <a:cs typeface="Nunito"/>
                <a:sym typeface="Nunito"/>
              </a:rPr>
              <a:t>HIGH</a:t>
            </a:r>
            <a:r>
              <a:rPr lang="en" sz="800">
                <a:solidFill>
                  <a:schemeClr val="lt1"/>
                </a:solidFill>
                <a:latin typeface="Nunito"/>
                <a:ea typeface="Nunito"/>
                <a:cs typeface="Nunito"/>
                <a:sym typeface="Nunito"/>
              </a:rPr>
              <a:t> VALUE 2</a:t>
            </a:r>
            <a:endParaRPr sz="800">
              <a:solidFill>
                <a:schemeClr val="lt1"/>
              </a:solidFill>
              <a:latin typeface="Nunito"/>
              <a:ea typeface="Nunito"/>
              <a:cs typeface="Nunito"/>
              <a:sym typeface="Nunito"/>
            </a:endParaRPr>
          </a:p>
        </p:txBody>
      </p:sp>
      <p:sp>
        <p:nvSpPr>
          <p:cNvPr id="527" name="Google Shape;527;p43"/>
          <p:cNvSpPr/>
          <p:nvPr/>
        </p:nvSpPr>
        <p:spPr>
          <a:xfrm>
            <a:off x="7012800" y="826250"/>
            <a:ext cx="1000200" cy="10002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Our company</a:t>
            </a:r>
            <a:endParaRPr sz="800">
              <a:solidFill>
                <a:schemeClr val="lt1"/>
              </a:solidFill>
              <a:latin typeface="Nunito"/>
              <a:ea typeface="Nunito"/>
              <a:cs typeface="Nunito"/>
              <a:sym typeface="Nunito"/>
            </a:endParaRPr>
          </a:p>
        </p:txBody>
      </p:sp>
      <p:sp>
        <p:nvSpPr>
          <p:cNvPr id="528" name="Google Shape;528;p43"/>
          <p:cNvSpPr/>
          <p:nvPr/>
        </p:nvSpPr>
        <p:spPr>
          <a:xfrm>
            <a:off x="3130425" y="1295125"/>
            <a:ext cx="876000" cy="8760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
        <p:nvSpPr>
          <p:cNvPr id="529" name="Google Shape;529;p43"/>
          <p:cNvSpPr/>
          <p:nvPr/>
        </p:nvSpPr>
        <p:spPr>
          <a:xfrm>
            <a:off x="1382875" y="3471600"/>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
        <p:nvSpPr>
          <p:cNvPr id="530" name="Google Shape;530;p43"/>
          <p:cNvSpPr/>
          <p:nvPr/>
        </p:nvSpPr>
        <p:spPr>
          <a:xfrm>
            <a:off x="5626925" y="2948000"/>
            <a:ext cx="730500" cy="7305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
        <p:nvSpPr>
          <p:cNvPr id="531" name="Google Shape;531;p43"/>
          <p:cNvSpPr/>
          <p:nvPr/>
        </p:nvSpPr>
        <p:spPr>
          <a:xfrm>
            <a:off x="6527700" y="3398850"/>
            <a:ext cx="876000" cy="8760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
        <p:nvSpPr>
          <p:cNvPr id="532" name="Google Shape;532;p43"/>
          <p:cNvSpPr/>
          <p:nvPr/>
        </p:nvSpPr>
        <p:spPr>
          <a:xfrm>
            <a:off x="4768850" y="564625"/>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
        <p:nvSpPr>
          <p:cNvPr id="533" name="Google Shape;533;p43"/>
          <p:cNvSpPr/>
          <p:nvPr/>
        </p:nvSpPr>
        <p:spPr>
          <a:xfrm>
            <a:off x="1114225" y="947475"/>
            <a:ext cx="467100" cy="4671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Nunito"/>
                <a:ea typeface="Nunito"/>
                <a:cs typeface="Nunito"/>
                <a:sym typeface="Nunito"/>
              </a:rPr>
              <a:t>Competitor</a:t>
            </a:r>
            <a:endParaRPr sz="800">
              <a:solidFill>
                <a:schemeClr val="lt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537" name="Shape 537"/>
        <p:cNvGrpSpPr/>
        <p:nvPr/>
      </p:nvGrpSpPr>
      <p:grpSpPr>
        <a:xfrm>
          <a:off x="0" y="0"/>
          <a:ext cx="0" cy="0"/>
          <a:chOff x="0" y="0"/>
          <a:chExt cx="0" cy="0"/>
        </a:xfrm>
      </p:grpSpPr>
      <p:sp>
        <p:nvSpPr>
          <p:cNvPr id="538" name="Google Shape;538;p44"/>
          <p:cNvSpPr txBox="1"/>
          <p:nvPr>
            <p:ph idx="4294967295" type="title"/>
          </p:nvPr>
        </p:nvSpPr>
        <p:spPr>
          <a:xfrm>
            <a:off x="855300" y="249075"/>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3D illustrations by </a:t>
            </a:r>
            <a:r>
              <a:rPr lang="en" sz="2000" u="sng">
                <a:hlinkClick r:id="rId3"/>
              </a:rPr>
              <a:t>Alzea Arafat</a:t>
            </a:r>
            <a:endParaRPr sz="2000"/>
          </a:p>
        </p:txBody>
      </p:sp>
      <p:sp>
        <p:nvSpPr>
          <p:cNvPr id="539" name="Google Shape;539;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40" name="Google Shape;540;p44"/>
          <p:cNvPicPr preferRelativeResize="0"/>
          <p:nvPr/>
        </p:nvPicPr>
        <p:blipFill>
          <a:blip r:embed="rId4">
            <a:alphaModFix/>
          </a:blip>
          <a:stretch>
            <a:fillRect/>
          </a:stretch>
        </p:blipFill>
        <p:spPr>
          <a:xfrm>
            <a:off x="855306" y="872624"/>
            <a:ext cx="1249976" cy="996075"/>
          </a:xfrm>
          <a:prstGeom prst="rect">
            <a:avLst/>
          </a:prstGeom>
          <a:noFill/>
          <a:ln>
            <a:noFill/>
          </a:ln>
        </p:spPr>
      </p:pic>
      <p:pic>
        <p:nvPicPr>
          <p:cNvPr id="541" name="Google Shape;541;p44"/>
          <p:cNvPicPr preferRelativeResize="0"/>
          <p:nvPr/>
        </p:nvPicPr>
        <p:blipFill>
          <a:blip r:embed="rId5">
            <a:alphaModFix/>
          </a:blip>
          <a:stretch>
            <a:fillRect/>
          </a:stretch>
        </p:blipFill>
        <p:spPr>
          <a:xfrm>
            <a:off x="2145022" y="3819425"/>
            <a:ext cx="1418800" cy="1025074"/>
          </a:xfrm>
          <a:prstGeom prst="rect">
            <a:avLst/>
          </a:prstGeom>
          <a:noFill/>
          <a:ln>
            <a:noFill/>
          </a:ln>
        </p:spPr>
      </p:pic>
      <p:pic>
        <p:nvPicPr>
          <p:cNvPr id="542" name="Google Shape;542;p44"/>
          <p:cNvPicPr preferRelativeResize="0"/>
          <p:nvPr/>
        </p:nvPicPr>
        <p:blipFill>
          <a:blip r:embed="rId6">
            <a:alphaModFix/>
          </a:blip>
          <a:stretch>
            <a:fillRect/>
          </a:stretch>
        </p:blipFill>
        <p:spPr>
          <a:xfrm>
            <a:off x="855300" y="2924543"/>
            <a:ext cx="1418800" cy="608307"/>
          </a:xfrm>
          <a:prstGeom prst="rect">
            <a:avLst/>
          </a:prstGeom>
          <a:noFill/>
          <a:ln>
            <a:noFill/>
          </a:ln>
        </p:spPr>
      </p:pic>
      <p:pic>
        <p:nvPicPr>
          <p:cNvPr id="543" name="Google Shape;543;p44"/>
          <p:cNvPicPr preferRelativeResize="0"/>
          <p:nvPr/>
        </p:nvPicPr>
        <p:blipFill>
          <a:blip r:embed="rId7">
            <a:alphaModFix/>
          </a:blip>
          <a:stretch>
            <a:fillRect/>
          </a:stretch>
        </p:blipFill>
        <p:spPr>
          <a:xfrm>
            <a:off x="6772375" y="754062"/>
            <a:ext cx="1149419" cy="1233198"/>
          </a:xfrm>
          <a:prstGeom prst="rect">
            <a:avLst/>
          </a:prstGeom>
          <a:noFill/>
          <a:ln>
            <a:noFill/>
          </a:ln>
        </p:spPr>
      </p:pic>
      <p:pic>
        <p:nvPicPr>
          <p:cNvPr id="544" name="Google Shape;544;p44"/>
          <p:cNvPicPr preferRelativeResize="0"/>
          <p:nvPr/>
        </p:nvPicPr>
        <p:blipFill>
          <a:blip r:embed="rId8">
            <a:alphaModFix/>
          </a:blip>
          <a:stretch>
            <a:fillRect/>
          </a:stretch>
        </p:blipFill>
        <p:spPr>
          <a:xfrm>
            <a:off x="4770836" y="807367"/>
            <a:ext cx="1078000" cy="1126588"/>
          </a:xfrm>
          <a:prstGeom prst="rect">
            <a:avLst/>
          </a:prstGeom>
          <a:noFill/>
          <a:ln>
            <a:noFill/>
          </a:ln>
        </p:spPr>
      </p:pic>
      <p:pic>
        <p:nvPicPr>
          <p:cNvPr id="545" name="Google Shape;545;p44"/>
          <p:cNvPicPr preferRelativeResize="0"/>
          <p:nvPr/>
        </p:nvPicPr>
        <p:blipFill>
          <a:blip r:embed="rId9">
            <a:alphaModFix/>
          </a:blip>
          <a:stretch>
            <a:fillRect/>
          </a:stretch>
        </p:blipFill>
        <p:spPr>
          <a:xfrm>
            <a:off x="6722100" y="2264654"/>
            <a:ext cx="1249974" cy="1268196"/>
          </a:xfrm>
          <a:prstGeom prst="rect">
            <a:avLst/>
          </a:prstGeom>
          <a:noFill/>
          <a:ln>
            <a:noFill/>
          </a:ln>
        </p:spPr>
      </p:pic>
      <p:pic>
        <p:nvPicPr>
          <p:cNvPr id="546" name="Google Shape;546;p44"/>
          <p:cNvPicPr preferRelativeResize="0"/>
          <p:nvPr/>
        </p:nvPicPr>
        <p:blipFill>
          <a:blip r:embed="rId10">
            <a:alphaModFix/>
          </a:blip>
          <a:stretch>
            <a:fillRect/>
          </a:stretch>
        </p:blipFill>
        <p:spPr>
          <a:xfrm>
            <a:off x="4128125" y="3717926"/>
            <a:ext cx="1039978" cy="1126576"/>
          </a:xfrm>
          <a:prstGeom prst="rect">
            <a:avLst/>
          </a:prstGeom>
          <a:noFill/>
          <a:ln>
            <a:noFill/>
          </a:ln>
        </p:spPr>
      </p:pic>
      <p:pic>
        <p:nvPicPr>
          <p:cNvPr id="547" name="Google Shape;547;p44"/>
          <p:cNvPicPr preferRelativeResize="0"/>
          <p:nvPr/>
        </p:nvPicPr>
        <p:blipFill>
          <a:blip r:embed="rId11">
            <a:alphaModFix/>
          </a:blip>
          <a:stretch>
            <a:fillRect/>
          </a:stretch>
        </p:blipFill>
        <p:spPr>
          <a:xfrm>
            <a:off x="3028821" y="833847"/>
            <a:ext cx="818476" cy="1073629"/>
          </a:xfrm>
          <a:prstGeom prst="rect">
            <a:avLst/>
          </a:prstGeom>
          <a:noFill/>
          <a:ln>
            <a:noFill/>
          </a:ln>
        </p:spPr>
      </p:pic>
      <p:pic>
        <p:nvPicPr>
          <p:cNvPr id="548" name="Google Shape;548;p44"/>
          <p:cNvPicPr preferRelativeResize="0"/>
          <p:nvPr/>
        </p:nvPicPr>
        <p:blipFill>
          <a:blip r:embed="rId12">
            <a:alphaModFix/>
          </a:blip>
          <a:stretch>
            <a:fillRect/>
          </a:stretch>
        </p:blipFill>
        <p:spPr>
          <a:xfrm>
            <a:off x="5099728" y="2272374"/>
            <a:ext cx="616842" cy="1260476"/>
          </a:xfrm>
          <a:prstGeom prst="rect">
            <a:avLst/>
          </a:prstGeom>
          <a:noFill/>
          <a:ln>
            <a:noFill/>
          </a:ln>
        </p:spPr>
      </p:pic>
      <p:pic>
        <p:nvPicPr>
          <p:cNvPr id="549" name="Google Shape;549;p44"/>
          <p:cNvPicPr preferRelativeResize="0"/>
          <p:nvPr/>
        </p:nvPicPr>
        <p:blipFill>
          <a:blip r:embed="rId13">
            <a:alphaModFix/>
          </a:blip>
          <a:stretch>
            <a:fillRect/>
          </a:stretch>
        </p:blipFill>
        <p:spPr>
          <a:xfrm>
            <a:off x="5732400" y="3779914"/>
            <a:ext cx="1039976" cy="872287"/>
          </a:xfrm>
          <a:prstGeom prst="rect">
            <a:avLst/>
          </a:prstGeom>
          <a:noFill/>
          <a:ln>
            <a:noFill/>
          </a:ln>
        </p:spPr>
      </p:pic>
      <p:pic>
        <p:nvPicPr>
          <p:cNvPr id="550" name="Google Shape;550;p44"/>
          <p:cNvPicPr preferRelativeResize="0"/>
          <p:nvPr/>
        </p:nvPicPr>
        <p:blipFill>
          <a:blip r:embed="rId14">
            <a:alphaModFix/>
          </a:blip>
          <a:stretch>
            <a:fillRect/>
          </a:stretch>
        </p:blipFill>
        <p:spPr>
          <a:xfrm>
            <a:off x="3279631" y="2068470"/>
            <a:ext cx="814566" cy="146438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554" name="Shape 554"/>
        <p:cNvGrpSpPr/>
        <p:nvPr/>
      </p:nvGrpSpPr>
      <p:grpSpPr>
        <a:xfrm>
          <a:off x="0" y="0"/>
          <a:ext cx="0" cy="0"/>
          <a:chOff x="0" y="0"/>
          <a:chExt cx="0" cy="0"/>
        </a:xfrm>
      </p:grpSpPr>
      <p:sp>
        <p:nvSpPr>
          <p:cNvPr id="555" name="Google Shape;555;p45"/>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900"/>
              <a:t>SlidesCarnival icons are editable shapes. </a:t>
            </a:r>
            <a:br>
              <a:rPr lang="en" sz="900"/>
            </a:br>
            <a:br>
              <a:rPr lang="en" sz="900"/>
            </a:br>
            <a:r>
              <a:rPr lang="en" sz="900"/>
              <a:t>This means that you can:</a:t>
            </a:r>
            <a:endParaRPr sz="900"/>
          </a:p>
          <a:p>
            <a:pPr indent="-148590" lvl="0" marL="182880" rtl="0" algn="l">
              <a:spcBef>
                <a:spcPts val="0"/>
              </a:spcBef>
              <a:spcAft>
                <a:spcPts val="0"/>
              </a:spcAft>
              <a:buSzPts val="900"/>
              <a:buChar char="●"/>
            </a:pPr>
            <a:r>
              <a:rPr lang="en" sz="900"/>
              <a:t>Resize them without losing quality.</a:t>
            </a:r>
            <a:endParaRPr sz="900"/>
          </a:p>
          <a:p>
            <a:pPr indent="-148590" lvl="0" marL="182880" rtl="0" algn="l">
              <a:spcBef>
                <a:spcPts val="0"/>
              </a:spcBef>
              <a:spcAft>
                <a:spcPts val="0"/>
              </a:spcAft>
              <a:buSzPts val="900"/>
              <a:buChar char="●"/>
            </a:pPr>
            <a:r>
              <a:rPr lang="en" sz="900"/>
              <a:t>Change fill color and opacity.</a:t>
            </a:r>
            <a:endParaRPr sz="900"/>
          </a:p>
          <a:p>
            <a:pPr indent="-148590" lvl="0" marL="182880" rtl="0" algn="l">
              <a:spcBef>
                <a:spcPts val="0"/>
              </a:spcBef>
              <a:spcAft>
                <a:spcPts val="0"/>
              </a:spcAft>
              <a:buSzPts val="900"/>
              <a:buChar char="●"/>
            </a:pPr>
            <a:r>
              <a:rPr lang="en" sz="900"/>
              <a:t>Change line color, width and style.</a:t>
            </a:r>
            <a:endParaRPr sz="900"/>
          </a:p>
          <a:p>
            <a:pPr indent="0" lvl="0" marL="0" rtl="0" algn="l">
              <a:spcBef>
                <a:spcPts val="0"/>
              </a:spcBef>
              <a:spcAft>
                <a:spcPts val="0"/>
              </a:spcAft>
              <a:buNone/>
            </a:pPr>
            <a:r>
              <a:rPr lang="en" sz="900"/>
              <a:t>Isn’t that nice? :)</a:t>
            </a:r>
            <a:br>
              <a:rPr lang="en" sz="900"/>
            </a:br>
            <a:br>
              <a:rPr lang="en" sz="900"/>
            </a:br>
            <a:r>
              <a:rPr lang="en" sz="900"/>
              <a:t>Examples:</a:t>
            </a:r>
            <a:endParaRPr sz="900"/>
          </a:p>
        </p:txBody>
      </p:sp>
      <p:grpSp>
        <p:nvGrpSpPr>
          <p:cNvPr id="556" name="Google Shape;556;p45"/>
          <p:cNvGrpSpPr/>
          <p:nvPr/>
        </p:nvGrpSpPr>
        <p:grpSpPr>
          <a:xfrm>
            <a:off x="358968" y="342338"/>
            <a:ext cx="347107" cy="438984"/>
            <a:chOff x="584925" y="238125"/>
            <a:chExt cx="415200" cy="525100"/>
          </a:xfrm>
        </p:grpSpPr>
        <p:sp>
          <p:nvSpPr>
            <p:cNvPr id="557" name="Google Shape;557;p45"/>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8" name="Google Shape;558;p45"/>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9" name="Google Shape;559;p45"/>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0" name="Google Shape;560;p45"/>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1" name="Google Shape;561;p45"/>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2" name="Google Shape;562;p45"/>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3" name="Google Shape;563;p45"/>
          <p:cNvGrpSpPr/>
          <p:nvPr/>
        </p:nvGrpSpPr>
        <p:grpSpPr>
          <a:xfrm>
            <a:off x="910227" y="406125"/>
            <a:ext cx="371623" cy="309362"/>
            <a:chOff x="1244325" y="314425"/>
            <a:chExt cx="444525" cy="370050"/>
          </a:xfrm>
        </p:grpSpPr>
        <p:sp>
          <p:nvSpPr>
            <p:cNvPr id="564" name="Google Shape;564;p45"/>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5" name="Google Shape;565;p45"/>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66" name="Google Shape;566;p45"/>
          <p:cNvGrpSpPr/>
          <p:nvPr/>
        </p:nvGrpSpPr>
        <p:grpSpPr>
          <a:xfrm>
            <a:off x="1481925" y="404599"/>
            <a:ext cx="355300" cy="312413"/>
            <a:chOff x="1928175" y="312600"/>
            <a:chExt cx="425000" cy="373700"/>
          </a:xfrm>
        </p:grpSpPr>
        <p:sp>
          <p:nvSpPr>
            <p:cNvPr id="567" name="Google Shape;567;p45"/>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8" name="Google Shape;568;p45"/>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69" name="Google Shape;569;p45"/>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0" name="Google Shape;570;p45"/>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71" name="Google Shape;571;p45"/>
          <p:cNvGrpSpPr/>
          <p:nvPr/>
        </p:nvGrpSpPr>
        <p:grpSpPr>
          <a:xfrm>
            <a:off x="3145963" y="388276"/>
            <a:ext cx="408386" cy="345080"/>
            <a:chOff x="3918650" y="293075"/>
            <a:chExt cx="488500" cy="412775"/>
          </a:xfrm>
        </p:grpSpPr>
        <p:sp>
          <p:nvSpPr>
            <p:cNvPr id="572" name="Google Shape;572;p4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3" name="Google Shape;573;p4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4" name="Google Shape;574;p4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75" name="Google Shape;575;p45"/>
          <p:cNvGrpSpPr/>
          <p:nvPr/>
        </p:nvGrpSpPr>
        <p:grpSpPr>
          <a:xfrm>
            <a:off x="3745730" y="362235"/>
            <a:ext cx="335905" cy="397142"/>
            <a:chOff x="4636075" y="261925"/>
            <a:chExt cx="401800" cy="475050"/>
          </a:xfrm>
        </p:grpSpPr>
        <p:sp>
          <p:nvSpPr>
            <p:cNvPr id="576" name="Google Shape;576;p45"/>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7" name="Google Shape;577;p45"/>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8" name="Google Shape;578;p45"/>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79" name="Google Shape;579;p45"/>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80" name="Google Shape;580;p45"/>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81" name="Google Shape;581;p45"/>
          <p:cNvGrpSpPr/>
          <p:nvPr/>
        </p:nvGrpSpPr>
        <p:grpSpPr>
          <a:xfrm>
            <a:off x="4872282" y="395424"/>
            <a:ext cx="336908" cy="330262"/>
            <a:chOff x="5983625" y="301625"/>
            <a:chExt cx="403000" cy="395050"/>
          </a:xfrm>
        </p:grpSpPr>
        <p:sp>
          <p:nvSpPr>
            <p:cNvPr id="582" name="Google Shape;582;p45"/>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3" name="Google Shape;583;p45"/>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4" name="Google Shape;584;p45"/>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5" name="Google Shape;585;p45"/>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6" name="Google Shape;586;p45"/>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45"/>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45"/>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45"/>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45"/>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45"/>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45"/>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45"/>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45"/>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45"/>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45"/>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45"/>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8" name="Google Shape;598;p45"/>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9" name="Google Shape;599;p45"/>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0" name="Google Shape;600;p45"/>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1" name="Google Shape;601;p45"/>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02" name="Google Shape;602;p45"/>
          <p:cNvGrpSpPr/>
          <p:nvPr/>
        </p:nvGrpSpPr>
        <p:grpSpPr>
          <a:xfrm>
            <a:off x="5438358" y="392853"/>
            <a:ext cx="331808" cy="331307"/>
            <a:chOff x="6660750" y="298550"/>
            <a:chExt cx="396900" cy="396300"/>
          </a:xfrm>
        </p:grpSpPr>
        <p:sp>
          <p:nvSpPr>
            <p:cNvPr id="603" name="Google Shape;603;p45"/>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4" name="Google Shape;604;p45"/>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05" name="Google Shape;605;p45"/>
          <p:cNvGrpSpPr/>
          <p:nvPr/>
        </p:nvGrpSpPr>
        <p:grpSpPr>
          <a:xfrm>
            <a:off x="358968" y="914538"/>
            <a:ext cx="347107" cy="420111"/>
            <a:chOff x="584925" y="922575"/>
            <a:chExt cx="415200" cy="502525"/>
          </a:xfrm>
        </p:grpSpPr>
        <p:sp>
          <p:nvSpPr>
            <p:cNvPr id="606" name="Google Shape;606;p45"/>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7" name="Google Shape;607;p45"/>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8" name="Google Shape;608;p45"/>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09" name="Google Shape;609;p45"/>
          <p:cNvGrpSpPr/>
          <p:nvPr/>
        </p:nvGrpSpPr>
        <p:grpSpPr>
          <a:xfrm>
            <a:off x="912275" y="904841"/>
            <a:ext cx="367547" cy="437980"/>
            <a:chOff x="1246775" y="910975"/>
            <a:chExt cx="439650" cy="523900"/>
          </a:xfrm>
        </p:grpSpPr>
        <p:sp>
          <p:nvSpPr>
            <p:cNvPr id="610" name="Google Shape;610;p45"/>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1" name="Google Shape;611;p45"/>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2" name="Google Shape;612;p45"/>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13" name="Google Shape;613;p45"/>
          <p:cNvGrpSpPr/>
          <p:nvPr/>
        </p:nvGrpSpPr>
        <p:grpSpPr>
          <a:xfrm>
            <a:off x="1480400" y="975274"/>
            <a:ext cx="358351" cy="298118"/>
            <a:chOff x="1926350" y="995225"/>
            <a:chExt cx="428650" cy="356600"/>
          </a:xfrm>
        </p:grpSpPr>
        <p:sp>
          <p:nvSpPr>
            <p:cNvPr id="614" name="Google Shape;614;p45"/>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5" name="Google Shape;615;p45"/>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6" name="Google Shape;616;p45"/>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7" name="Google Shape;617;p45"/>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18" name="Google Shape;618;p45"/>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19" name="Google Shape;619;p45"/>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0" name="Google Shape;620;p45"/>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1" name="Google Shape;621;p45"/>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22" name="Google Shape;622;p45"/>
          <p:cNvGrpSpPr/>
          <p:nvPr/>
        </p:nvGrpSpPr>
        <p:grpSpPr>
          <a:xfrm>
            <a:off x="4302631" y="952827"/>
            <a:ext cx="349155" cy="349657"/>
            <a:chOff x="5302225" y="968375"/>
            <a:chExt cx="417650" cy="418250"/>
          </a:xfrm>
        </p:grpSpPr>
        <p:sp>
          <p:nvSpPr>
            <p:cNvPr id="623" name="Google Shape;623;p45"/>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4" name="Google Shape;624;p45"/>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25" name="Google Shape;625;p45"/>
          <p:cNvGrpSpPr/>
          <p:nvPr/>
        </p:nvGrpSpPr>
        <p:grpSpPr>
          <a:xfrm>
            <a:off x="4824295" y="913514"/>
            <a:ext cx="432881" cy="421637"/>
            <a:chOff x="5926225" y="921350"/>
            <a:chExt cx="517800" cy="504350"/>
          </a:xfrm>
        </p:grpSpPr>
        <p:sp>
          <p:nvSpPr>
            <p:cNvPr id="626" name="Google Shape;626;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27" name="Google Shape;627;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28" name="Google Shape;628;p45"/>
          <p:cNvGrpSpPr/>
          <p:nvPr/>
        </p:nvGrpSpPr>
        <p:grpSpPr>
          <a:xfrm>
            <a:off x="5402118" y="921686"/>
            <a:ext cx="404290" cy="405314"/>
            <a:chOff x="6617400" y="931125"/>
            <a:chExt cx="483600" cy="484825"/>
          </a:xfrm>
        </p:grpSpPr>
        <p:sp>
          <p:nvSpPr>
            <p:cNvPr id="629" name="Google Shape;629;p45"/>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0" name="Google Shape;630;p45"/>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31" name="Google Shape;631;p45"/>
          <p:cNvGrpSpPr/>
          <p:nvPr/>
        </p:nvGrpSpPr>
        <p:grpSpPr>
          <a:xfrm>
            <a:off x="337525" y="1551048"/>
            <a:ext cx="389994" cy="273623"/>
            <a:chOff x="559275" y="1683950"/>
            <a:chExt cx="466500" cy="327300"/>
          </a:xfrm>
        </p:grpSpPr>
        <p:sp>
          <p:nvSpPr>
            <p:cNvPr id="632" name="Google Shape;632;p45"/>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3" name="Google Shape;633;p45"/>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34" name="Google Shape;634;p45"/>
          <p:cNvGrpSpPr/>
          <p:nvPr/>
        </p:nvGrpSpPr>
        <p:grpSpPr>
          <a:xfrm>
            <a:off x="901052" y="1496958"/>
            <a:ext cx="389994" cy="381822"/>
            <a:chOff x="1233350" y="1619250"/>
            <a:chExt cx="466500" cy="456725"/>
          </a:xfrm>
        </p:grpSpPr>
        <p:sp>
          <p:nvSpPr>
            <p:cNvPr id="635" name="Google Shape;635;p45"/>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6" name="Google Shape;636;p45"/>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7" name="Google Shape;637;p45"/>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38" name="Google Shape;638;p45"/>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39" name="Google Shape;639;p45"/>
          <p:cNvGrpSpPr/>
          <p:nvPr/>
        </p:nvGrpSpPr>
        <p:grpSpPr>
          <a:xfrm>
            <a:off x="1476826" y="1505109"/>
            <a:ext cx="365499" cy="365499"/>
            <a:chOff x="1922075" y="1629000"/>
            <a:chExt cx="437200" cy="437200"/>
          </a:xfrm>
        </p:grpSpPr>
        <p:sp>
          <p:nvSpPr>
            <p:cNvPr id="640" name="Google Shape;640;p45"/>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1" name="Google Shape;641;p45"/>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42" name="Google Shape;642;p45"/>
          <p:cNvGrpSpPr/>
          <p:nvPr/>
        </p:nvGrpSpPr>
        <p:grpSpPr>
          <a:xfrm>
            <a:off x="2038827" y="1503584"/>
            <a:ext cx="368551" cy="368551"/>
            <a:chOff x="2594325" y="1627175"/>
            <a:chExt cx="440850" cy="440850"/>
          </a:xfrm>
        </p:grpSpPr>
        <p:sp>
          <p:nvSpPr>
            <p:cNvPr id="643" name="Google Shape;643;p4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4" name="Google Shape;644;p4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5" name="Google Shape;645;p4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46" name="Google Shape;646;p45"/>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47" name="Google Shape;647;p45"/>
          <p:cNvGrpSpPr/>
          <p:nvPr/>
        </p:nvGrpSpPr>
        <p:grpSpPr>
          <a:xfrm>
            <a:off x="3200595" y="1476017"/>
            <a:ext cx="299121" cy="423685"/>
            <a:chOff x="3984000" y="1594200"/>
            <a:chExt cx="357800" cy="506800"/>
          </a:xfrm>
        </p:grpSpPr>
        <p:sp>
          <p:nvSpPr>
            <p:cNvPr id="648" name="Google Shape;648;p45"/>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9" name="Google Shape;649;p45"/>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50" name="Google Shape;650;p45"/>
          <p:cNvGrpSpPr/>
          <p:nvPr/>
        </p:nvGrpSpPr>
        <p:grpSpPr>
          <a:xfrm>
            <a:off x="3716637" y="1566869"/>
            <a:ext cx="394090" cy="241980"/>
            <a:chOff x="4601275" y="1702875"/>
            <a:chExt cx="471400" cy="289450"/>
          </a:xfrm>
        </p:grpSpPr>
        <p:sp>
          <p:nvSpPr>
            <p:cNvPr id="651" name="Google Shape;651;p45"/>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2" name="Google Shape;652;p45"/>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3" name="Google Shape;653;p45"/>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4" name="Google Shape;654;p45"/>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5" name="Google Shape;655;p45"/>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56" name="Google Shape;656;p45"/>
          <p:cNvGrpSpPr/>
          <p:nvPr/>
        </p:nvGrpSpPr>
        <p:grpSpPr>
          <a:xfrm>
            <a:off x="4299057" y="1507659"/>
            <a:ext cx="356303" cy="360400"/>
            <a:chOff x="5297950" y="1632050"/>
            <a:chExt cx="426200" cy="431100"/>
          </a:xfrm>
        </p:grpSpPr>
        <p:sp>
          <p:nvSpPr>
            <p:cNvPr id="657" name="Google Shape;657;p45"/>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58" name="Google Shape;658;p45"/>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59" name="Google Shape;659;p45"/>
          <p:cNvGrpSpPr/>
          <p:nvPr/>
        </p:nvGrpSpPr>
        <p:grpSpPr>
          <a:xfrm>
            <a:off x="4861560" y="1496958"/>
            <a:ext cx="358351" cy="381822"/>
            <a:chOff x="5970800" y="1619250"/>
            <a:chExt cx="428650" cy="456725"/>
          </a:xfrm>
        </p:grpSpPr>
        <p:sp>
          <p:nvSpPr>
            <p:cNvPr id="660" name="Google Shape;660;p45"/>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1" name="Google Shape;661;p45"/>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2" name="Google Shape;662;p45"/>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3" name="Google Shape;663;p45"/>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4" name="Google Shape;664;p45"/>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65" name="Google Shape;665;p45"/>
          <p:cNvGrpSpPr/>
          <p:nvPr/>
        </p:nvGrpSpPr>
        <p:grpSpPr>
          <a:xfrm>
            <a:off x="5408764" y="1492360"/>
            <a:ext cx="401719" cy="366502"/>
            <a:chOff x="6625350" y="1613750"/>
            <a:chExt cx="480525" cy="438400"/>
          </a:xfrm>
        </p:grpSpPr>
        <p:sp>
          <p:nvSpPr>
            <p:cNvPr id="666" name="Google Shape;666;p45"/>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7" name="Google Shape;667;p45"/>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8" name="Google Shape;668;p45"/>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69" name="Google Shape;669;p45"/>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0" name="Google Shape;670;p45"/>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71" name="Google Shape;671;p45"/>
          <p:cNvGrpSpPr/>
          <p:nvPr/>
        </p:nvGrpSpPr>
        <p:grpSpPr>
          <a:xfrm>
            <a:off x="380913" y="2088554"/>
            <a:ext cx="303217" cy="325685"/>
            <a:chOff x="611175" y="2326900"/>
            <a:chExt cx="362700" cy="389575"/>
          </a:xfrm>
        </p:grpSpPr>
        <p:sp>
          <p:nvSpPr>
            <p:cNvPr id="672" name="Google Shape;672;p45"/>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45"/>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4" name="Google Shape;674;p45"/>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5" name="Google Shape;675;p45"/>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76" name="Google Shape;676;p45"/>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7" name="Google Shape;677;p45"/>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8" name="Google Shape;678;p45"/>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79" name="Google Shape;679;p45"/>
          <p:cNvGrpSpPr/>
          <p:nvPr/>
        </p:nvGrpSpPr>
        <p:grpSpPr>
          <a:xfrm>
            <a:off x="2701378" y="2036492"/>
            <a:ext cx="170502" cy="425733"/>
            <a:chOff x="3386850" y="2264625"/>
            <a:chExt cx="203950" cy="509250"/>
          </a:xfrm>
        </p:grpSpPr>
        <p:sp>
          <p:nvSpPr>
            <p:cNvPr id="680" name="Google Shape;680;p45"/>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45"/>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82" name="Google Shape;682;p45"/>
          <p:cNvGrpSpPr/>
          <p:nvPr/>
        </p:nvGrpSpPr>
        <p:grpSpPr>
          <a:xfrm>
            <a:off x="3843751" y="2090602"/>
            <a:ext cx="139863" cy="317513"/>
            <a:chOff x="4753325" y="2329350"/>
            <a:chExt cx="167300" cy="379800"/>
          </a:xfrm>
        </p:grpSpPr>
        <p:sp>
          <p:nvSpPr>
            <p:cNvPr id="683" name="Google Shape;683;p45"/>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4" name="Google Shape;684;p45"/>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85" name="Google Shape;685;p45"/>
          <p:cNvGrpSpPr/>
          <p:nvPr/>
        </p:nvGrpSpPr>
        <p:grpSpPr>
          <a:xfrm>
            <a:off x="3277654" y="2038519"/>
            <a:ext cx="145004" cy="421658"/>
            <a:chOff x="4076175" y="2267050"/>
            <a:chExt cx="173450" cy="504375"/>
          </a:xfrm>
        </p:grpSpPr>
        <p:sp>
          <p:nvSpPr>
            <p:cNvPr id="686" name="Google Shape;686;p45"/>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7" name="Google Shape;687;p45"/>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88" name="Google Shape;688;p45"/>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89" name="Google Shape;689;p45"/>
          <p:cNvGrpSpPr/>
          <p:nvPr/>
        </p:nvGrpSpPr>
        <p:grpSpPr>
          <a:xfrm>
            <a:off x="4865134" y="2089056"/>
            <a:ext cx="351204" cy="324661"/>
            <a:chOff x="5975075" y="2327500"/>
            <a:chExt cx="420100" cy="388350"/>
          </a:xfrm>
        </p:grpSpPr>
        <p:sp>
          <p:nvSpPr>
            <p:cNvPr id="690" name="Google Shape;690;p4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1" name="Google Shape;691;p4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92" name="Google Shape;692;p45"/>
          <p:cNvGrpSpPr/>
          <p:nvPr/>
        </p:nvGrpSpPr>
        <p:grpSpPr>
          <a:xfrm>
            <a:off x="5496544" y="2079358"/>
            <a:ext cx="215437" cy="351204"/>
            <a:chOff x="6730350" y="2315900"/>
            <a:chExt cx="257700" cy="420100"/>
          </a:xfrm>
        </p:grpSpPr>
        <p:sp>
          <p:nvSpPr>
            <p:cNvPr id="693" name="Google Shape;693;p4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4" name="Google Shape;694;p4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5" name="Google Shape;695;p4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6" name="Google Shape;696;p4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97" name="Google Shape;697;p4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98" name="Google Shape;698;p45"/>
          <p:cNvGrpSpPr/>
          <p:nvPr/>
        </p:nvGrpSpPr>
        <p:grpSpPr>
          <a:xfrm>
            <a:off x="477889" y="2615840"/>
            <a:ext cx="109265" cy="398166"/>
            <a:chOff x="727175" y="2957625"/>
            <a:chExt cx="130700" cy="476275"/>
          </a:xfrm>
        </p:grpSpPr>
        <p:sp>
          <p:nvSpPr>
            <p:cNvPr id="699" name="Google Shape;699;p45"/>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0" name="Google Shape;700;p45"/>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01" name="Google Shape;701;p45"/>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2" name="Google Shape;702;p45"/>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03" name="Google Shape;703;p45"/>
          <p:cNvGrpSpPr/>
          <p:nvPr/>
        </p:nvGrpSpPr>
        <p:grpSpPr>
          <a:xfrm>
            <a:off x="2029631" y="2628589"/>
            <a:ext cx="386943" cy="372647"/>
            <a:chOff x="2583325" y="2972875"/>
            <a:chExt cx="462850" cy="445750"/>
          </a:xfrm>
        </p:grpSpPr>
        <p:sp>
          <p:nvSpPr>
            <p:cNvPr id="704" name="Google Shape;704;p45"/>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5" name="Google Shape;705;p45"/>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06" name="Google Shape;706;p45"/>
          <p:cNvGrpSpPr/>
          <p:nvPr/>
        </p:nvGrpSpPr>
        <p:grpSpPr>
          <a:xfrm>
            <a:off x="2579886" y="2684246"/>
            <a:ext cx="413486" cy="261355"/>
            <a:chOff x="3241525" y="3039450"/>
            <a:chExt cx="494600" cy="312625"/>
          </a:xfrm>
        </p:grpSpPr>
        <p:sp>
          <p:nvSpPr>
            <p:cNvPr id="707" name="Google Shape;707;p45"/>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8" name="Google Shape;708;p45"/>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09" name="Google Shape;709;p45"/>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0" name="Google Shape;710;p45"/>
          <p:cNvGrpSpPr/>
          <p:nvPr/>
        </p:nvGrpSpPr>
        <p:grpSpPr>
          <a:xfrm>
            <a:off x="4263318" y="2656679"/>
            <a:ext cx="427781" cy="316489"/>
            <a:chOff x="5255200" y="3006475"/>
            <a:chExt cx="511700" cy="378575"/>
          </a:xfrm>
        </p:grpSpPr>
        <p:sp>
          <p:nvSpPr>
            <p:cNvPr id="711" name="Google Shape;711;p4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2" name="Google Shape;712;p4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13" name="Google Shape;713;p45"/>
          <p:cNvGrpSpPr/>
          <p:nvPr/>
        </p:nvGrpSpPr>
        <p:grpSpPr>
          <a:xfrm>
            <a:off x="3177104" y="2638308"/>
            <a:ext cx="346104" cy="353231"/>
            <a:chOff x="3955900" y="2984500"/>
            <a:chExt cx="414000" cy="422525"/>
          </a:xfrm>
        </p:grpSpPr>
        <p:sp>
          <p:nvSpPr>
            <p:cNvPr id="714" name="Google Shape;714;p45"/>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5" name="Google Shape;715;p45"/>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6" name="Google Shape;716;p45"/>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17" name="Google Shape;717;p45"/>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8" name="Google Shape;718;p45"/>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9" name="Google Shape;719;p45"/>
          <p:cNvGrpSpPr/>
          <p:nvPr/>
        </p:nvGrpSpPr>
        <p:grpSpPr>
          <a:xfrm>
            <a:off x="5472049" y="2633187"/>
            <a:ext cx="264427" cy="375719"/>
            <a:chOff x="6701050" y="2978375"/>
            <a:chExt cx="316300" cy="449425"/>
          </a:xfrm>
        </p:grpSpPr>
        <p:sp>
          <p:nvSpPr>
            <p:cNvPr id="720" name="Google Shape;720;p45"/>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1" name="Google Shape;721;p45"/>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2" name="Google Shape;722;p45"/>
          <p:cNvGrpSpPr/>
          <p:nvPr/>
        </p:nvGrpSpPr>
        <p:grpSpPr>
          <a:xfrm>
            <a:off x="907677" y="3251848"/>
            <a:ext cx="376743" cy="253204"/>
            <a:chOff x="1241275" y="3718400"/>
            <a:chExt cx="450650" cy="302875"/>
          </a:xfrm>
        </p:grpSpPr>
        <p:sp>
          <p:nvSpPr>
            <p:cNvPr id="723" name="Google Shape;723;p45"/>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4" name="Google Shape;724;p45"/>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45"/>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6" name="Google Shape;726;p45"/>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7" name="Google Shape;727;p45"/>
          <p:cNvGrpSpPr/>
          <p:nvPr/>
        </p:nvGrpSpPr>
        <p:grpSpPr>
          <a:xfrm>
            <a:off x="1476324" y="3232453"/>
            <a:ext cx="366502" cy="292496"/>
            <a:chOff x="1921475" y="3695200"/>
            <a:chExt cx="438400" cy="349875"/>
          </a:xfrm>
        </p:grpSpPr>
        <p:sp>
          <p:nvSpPr>
            <p:cNvPr id="728" name="Google Shape;728;p45"/>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45"/>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45"/>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1" name="Google Shape;731;p45"/>
          <p:cNvGrpSpPr/>
          <p:nvPr/>
        </p:nvGrpSpPr>
        <p:grpSpPr>
          <a:xfrm>
            <a:off x="2043425" y="3227855"/>
            <a:ext cx="359355" cy="301190"/>
            <a:chOff x="2599825" y="3689700"/>
            <a:chExt cx="429850" cy="360275"/>
          </a:xfrm>
        </p:grpSpPr>
        <p:sp>
          <p:nvSpPr>
            <p:cNvPr id="732" name="Google Shape;732;p45"/>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45"/>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4" name="Google Shape;734;p45"/>
          <p:cNvGrpSpPr/>
          <p:nvPr/>
        </p:nvGrpSpPr>
        <p:grpSpPr>
          <a:xfrm>
            <a:off x="2624299" y="3196714"/>
            <a:ext cx="324661" cy="338956"/>
            <a:chOff x="3294650" y="3652450"/>
            <a:chExt cx="388350" cy="405450"/>
          </a:xfrm>
        </p:grpSpPr>
        <p:sp>
          <p:nvSpPr>
            <p:cNvPr id="735" name="Google Shape;735;p45"/>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45"/>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45"/>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8" name="Google Shape;738;p45"/>
          <p:cNvGrpSpPr/>
          <p:nvPr/>
        </p:nvGrpSpPr>
        <p:grpSpPr>
          <a:xfrm>
            <a:off x="3160781" y="3239601"/>
            <a:ext cx="378750" cy="277698"/>
            <a:chOff x="3936375" y="3703750"/>
            <a:chExt cx="453050" cy="332175"/>
          </a:xfrm>
        </p:grpSpPr>
        <p:sp>
          <p:nvSpPr>
            <p:cNvPr id="739" name="Google Shape;739;p45"/>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0" name="Google Shape;740;p45"/>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45"/>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2" name="Google Shape;742;p45"/>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3" name="Google Shape;743;p45"/>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44" name="Google Shape;744;p45"/>
          <p:cNvGrpSpPr/>
          <p:nvPr/>
        </p:nvGrpSpPr>
        <p:grpSpPr>
          <a:xfrm>
            <a:off x="3724307" y="3239601"/>
            <a:ext cx="378750" cy="277698"/>
            <a:chOff x="4610450" y="3703750"/>
            <a:chExt cx="453050" cy="332175"/>
          </a:xfrm>
        </p:grpSpPr>
        <p:sp>
          <p:nvSpPr>
            <p:cNvPr id="745" name="Google Shape;745;p45"/>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6" name="Google Shape;746;p45"/>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47" name="Google Shape;747;p45"/>
          <p:cNvGrpSpPr/>
          <p:nvPr/>
        </p:nvGrpSpPr>
        <p:grpSpPr>
          <a:xfrm>
            <a:off x="4301106" y="3211532"/>
            <a:ext cx="352207" cy="333836"/>
            <a:chOff x="5300400" y="3670175"/>
            <a:chExt cx="421300" cy="399325"/>
          </a:xfrm>
        </p:grpSpPr>
        <p:sp>
          <p:nvSpPr>
            <p:cNvPr id="748" name="Google Shape;748;p45"/>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9" name="Google Shape;749;p45"/>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0" name="Google Shape;750;p45"/>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1" name="Google Shape;751;p45"/>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2" name="Google Shape;752;p45"/>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53" name="Google Shape;753;p45"/>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54" name="Google Shape;754;p45"/>
          <p:cNvGrpSpPr/>
          <p:nvPr/>
        </p:nvGrpSpPr>
        <p:grpSpPr>
          <a:xfrm>
            <a:off x="5433259" y="3207435"/>
            <a:ext cx="342008" cy="342029"/>
            <a:chOff x="6654650" y="3665275"/>
            <a:chExt cx="409100" cy="409125"/>
          </a:xfrm>
        </p:grpSpPr>
        <p:sp>
          <p:nvSpPr>
            <p:cNvPr id="755" name="Google Shape;755;p4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6" name="Google Shape;756;p4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57" name="Google Shape;757;p45"/>
          <p:cNvGrpSpPr/>
          <p:nvPr/>
        </p:nvGrpSpPr>
        <p:grpSpPr>
          <a:xfrm>
            <a:off x="347223" y="3756667"/>
            <a:ext cx="370599" cy="370620"/>
            <a:chOff x="570875" y="4322250"/>
            <a:chExt cx="443300" cy="443325"/>
          </a:xfrm>
        </p:grpSpPr>
        <p:sp>
          <p:nvSpPr>
            <p:cNvPr id="758" name="Google Shape;758;p4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9" name="Google Shape;759;p4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0" name="Google Shape;760;p4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1" name="Google Shape;761;p4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62" name="Google Shape;762;p45"/>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63" name="Google Shape;763;p45"/>
          <p:cNvGrpSpPr/>
          <p:nvPr/>
        </p:nvGrpSpPr>
        <p:grpSpPr>
          <a:xfrm>
            <a:off x="1524812" y="3729120"/>
            <a:ext cx="269526" cy="425712"/>
            <a:chOff x="1979475" y="4289300"/>
            <a:chExt cx="322400" cy="509225"/>
          </a:xfrm>
        </p:grpSpPr>
        <p:sp>
          <p:nvSpPr>
            <p:cNvPr id="764" name="Google Shape;764;p45"/>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5" name="Google Shape;765;p45"/>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6" name="Google Shape;766;p45"/>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67" name="Google Shape;767;p45"/>
          <p:cNvGrpSpPr/>
          <p:nvPr/>
        </p:nvGrpSpPr>
        <p:grpSpPr>
          <a:xfrm>
            <a:off x="2064346" y="3734722"/>
            <a:ext cx="318014" cy="414510"/>
            <a:chOff x="2624850" y="4296000"/>
            <a:chExt cx="380400" cy="495825"/>
          </a:xfrm>
        </p:grpSpPr>
        <p:sp>
          <p:nvSpPr>
            <p:cNvPr id="768" name="Google Shape;768;p45"/>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45"/>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45"/>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71" name="Google Shape;771;p45"/>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2" name="Google Shape;772;p45"/>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3" name="Google Shape;773;p45"/>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74" name="Google Shape;774;p45"/>
          <p:cNvGrpSpPr/>
          <p:nvPr/>
        </p:nvGrpSpPr>
        <p:grpSpPr>
          <a:xfrm>
            <a:off x="4280686" y="3775560"/>
            <a:ext cx="393045" cy="332833"/>
            <a:chOff x="5275975" y="4344850"/>
            <a:chExt cx="470150" cy="398125"/>
          </a:xfrm>
        </p:grpSpPr>
        <p:sp>
          <p:nvSpPr>
            <p:cNvPr id="775" name="Google Shape;775;p45"/>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6" name="Google Shape;776;p45"/>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7" name="Google Shape;777;p45"/>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78" name="Google Shape;778;p45"/>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79" name="Google Shape;779;p45"/>
          <p:cNvGrpSpPr/>
          <p:nvPr/>
        </p:nvGrpSpPr>
        <p:grpSpPr>
          <a:xfrm>
            <a:off x="5423039" y="3748516"/>
            <a:ext cx="362448" cy="386922"/>
            <a:chOff x="6642425" y="4312500"/>
            <a:chExt cx="433550" cy="462825"/>
          </a:xfrm>
        </p:grpSpPr>
        <p:sp>
          <p:nvSpPr>
            <p:cNvPr id="780" name="Google Shape;780;p45"/>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1" name="Google Shape;781;p45"/>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2" name="Google Shape;782;p45"/>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83" name="Google Shape;783;p45"/>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84" name="Google Shape;784;p45"/>
          <p:cNvGrpSpPr/>
          <p:nvPr/>
        </p:nvGrpSpPr>
        <p:grpSpPr>
          <a:xfrm>
            <a:off x="910227" y="4322764"/>
            <a:ext cx="371623" cy="365499"/>
            <a:chOff x="1244325" y="4999400"/>
            <a:chExt cx="444525" cy="437200"/>
          </a:xfrm>
        </p:grpSpPr>
        <p:sp>
          <p:nvSpPr>
            <p:cNvPr id="785" name="Google Shape;785;p45"/>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6" name="Google Shape;786;p45"/>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7" name="Google Shape;787;p45"/>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8" name="Google Shape;788;p45"/>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9" name="Google Shape;789;p45"/>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90" name="Google Shape;790;p45"/>
          <p:cNvGrpSpPr/>
          <p:nvPr/>
        </p:nvGrpSpPr>
        <p:grpSpPr>
          <a:xfrm>
            <a:off x="1506943" y="4311018"/>
            <a:ext cx="305265" cy="388970"/>
            <a:chOff x="1958100" y="4985350"/>
            <a:chExt cx="365150" cy="465275"/>
          </a:xfrm>
        </p:grpSpPr>
        <p:sp>
          <p:nvSpPr>
            <p:cNvPr id="791" name="Google Shape;791;p45"/>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2" name="Google Shape;792;p45"/>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3" name="Google Shape;793;p45"/>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94" name="Google Shape;794;p45"/>
          <p:cNvGrpSpPr/>
          <p:nvPr/>
        </p:nvGrpSpPr>
        <p:grpSpPr>
          <a:xfrm>
            <a:off x="2048002" y="4325815"/>
            <a:ext cx="350200" cy="359877"/>
            <a:chOff x="2605300" y="5003050"/>
            <a:chExt cx="418900" cy="430475"/>
          </a:xfrm>
        </p:grpSpPr>
        <p:sp>
          <p:nvSpPr>
            <p:cNvPr id="795" name="Google Shape;795;p45"/>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6" name="Google Shape;796;p45"/>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7" name="Google Shape;797;p45"/>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98" name="Google Shape;798;p45"/>
          <p:cNvGrpSpPr/>
          <p:nvPr/>
        </p:nvGrpSpPr>
        <p:grpSpPr>
          <a:xfrm>
            <a:off x="2577336" y="4333486"/>
            <a:ext cx="418585" cy="344056"/>
            <a:chOff x="3238475" y="5012225"/>
            <a:chExt cx="500700" cy="411550"/>
          </a:xfrm>
        </p:grpSpPr>
        <p:sp>
          <p:nvSpPr>
            <p:cNvPr id="799" name="Google Shape;799;p45"/>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0" name="Google Shape;800;p45"/>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45"/>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2" name="Google Shape;802;p45"/>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3" name="Google Shape;803;p45"/>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04" name="Google Shape;804;p45"/>
          <p:cNvGrpSpPr/>
          <p:nvPr/>
        </p:nvGrpSpPr>
        <p:grpSpPr>
          <a:xfrm>
            <a:off x="3683970" y="4296723"/>
            <a:ext cx="459424" cy="417561"/>
            <a:chOff x="4562200" y="4968250"/>
            <a:chExt cx="549550" cy="499475"/>
          </a:xfrm>
        </p:grpSpPr>
        <p:sp>
          <p:nvSpPr>
            <p:cNvPr id="805" name="Google Shape;805;p45"/>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6" name="Google Shape;806;p45"/>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45"/>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45"/>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45"/>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10" name="Google Shape;810;p45"/>
          <p:cNvGrpSpPr/>
          <p:nvPr/>
        </p:nvGrpSpPr>
        <p:grpSpPr>
          <a:xfrm>
            <a:off x="3190898" y="4320214"/>
            <a:ext cx="318516" cy="370076"/>
            <a:chOff x="3972400" y="4996350"/>
            <a:chExt cx="381000" cy="442675"/>
          </a:xfrm>
        </p:grpSpPr>
        <p:sp>
          <p:nvSpPr>
            <p:cNvPr id="811" name="Google Shape;811;p45"/>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45"/>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13" name="Google Shape;813;p45"/>
          <p:cNvGrpSpPr/>
          <p:nvPr/>
        </p:nvGrpSpPr>
        <p:grpSpPr>
          <a:xfrm>
            <a:off x="4251594" y="4289073"/>
            <a:ext cx="451252" cy="432860"/>
            <a:chOff x="5241175" y="4959100"/>
            <a:chExt cx="539775" cy="517775"/>
          </a:xfrm>
        </p:grpSpPr>
        <p:sp>
          <p:nvSpPr>
            <p:cNvPr id="814" name="Google Shape;814;p4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4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4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4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4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9" name="Google Shape;819;p4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20" name="Google Shape;820;p45"/>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821" name="Google Shape;821;p45"/>
          <p:cNvGrpSpPr/>
          <p:nvPr/>
        </p:nvGrpSpPr>
        <p:grpSpPr>
          <a:xfrm>
            <a:off x="5458778" y="4353382"/>
            <a:ext cx="289444" cy="332833"/>
            <a:chOff x="6685175" y="5036025"/>
            <a:chExt cx="346225" cy="398125"/>
          </a:xfrm>
        </p:grpSpPr>
        <p:sp>
          <p:nvSpPr>
            <p:cNvPr id="822" name="Google Shape;822;p45"/>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3" name="Google Shape;823;p45"/>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4" name="Google Shape;824;p45"/>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5" name="Google Shape;825;p45"/>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6" name="Google Shape;826;p45"/>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27" name="Google Shape;827;p45"/>
          <p:cNvGrpSpPr/>
          <p:nvPr/>
        </p:nvGrpSpPr>
        <p:grpSpPr>
          <a:xfrm>
            <a:off x="6359617" y="1877599"/>
            <a:ext cx="432570" cy="421334"/>
            <a:chOff x="5926225" y="921350"/>
            <a:chExt cx="517800" cy="504350"/>
          </a:xfrm>
        </p:grpSpPr>
        <p:sp>
          <p:nvSpPr>
            <p:cNvPr id="828" name="Google Shape;828;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829" name="Google Shape;829;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830" name="Google Shape;830;p45"/>
          <p:cNvSpPr/>
          <p:nvPr/>
        </p:nvSpPr>
        <p:spPr>
          <a:xfrm>
            <a:off x="6553538" y="21136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45"/>
          <p:cNvGrpSpPr/>
          <p:nvPr/>
        </p:nvGrpSpPr>
        <p:grpSpPr>
          <a:xfrm>
            <a:off x="7244605" y="1856979"/>
            <a:ext cx="432570" cy="421334"/>
            <a:chOff x="5926225" y="921350"/>
            <a:chExt cx="517800" cy="504350"/>
          </a:xfrm>
        </p:grpSpPr>
        <p:sp>
          <p:nvSpPr>
            <p:cNvPr id="832" name="Google Shape;832;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45"/>
          <p:cNvSpPr/>
          <p:nvPr/>
        </p:nvSpPr>
        <p:spPr>
          <a:xfrm>
            <a:off x="7438526" y="20930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45"/>
          <p:cNvGrpSpPr/>
          <p:nvPr/>
        </p:nvGrpSpPr>
        <p:grpSpPr>
          <a:xfrm>
            <a:off x="6359885" y="2606021"/>
            <a:ext cx="1075937" cy="1047989"/>
            <a:chOff x="5926225" y="921350"/>
            <a:chExt cx="517800" cy="504350"/>
          </a:xfrm>
        </p:grpSpPr>
        <p:sp>
          <p:nvSpPr>
            <p:cNvPr id="836" name="Google Shape;836;p45"/>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cap="flat" cmpd="sng" w="28575">
              <a:solidFill>
                <a:srgbClr val="E69138"/>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45"/>
          <p:cNvSpPr/>
          <p:nvPr/>
        </p:nvSpPr>
        <p:spPr>
          <a:xfrm>
            <a:off x="6842198" y="31931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6D9EEB"/>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40" name="Google Shape;840;p45"/>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900"/>
              <a:t>Find</a:t>
            </a:r>
            <a:r>
              <a:rPr b="1" lang="en" sz="900"/>
              <a:t> more icons at </a:t>
            </a:r>
            <a:r>
              <a:rPr lang="en" sz="900" u="sng">
                <a:hlinkClick r:id="rId3"/>
              </a:rPr>
              <a:t>slidescarnival.com/extra-free-resources-icons-and-maps</a:t>
            </a:r>
            <a:endParaRPr sz="900"/>
          </a:p>
          <a:p>
            <a:pPr indent="0" lvl="0" marL="0" rtl="0" algn="l">
              <a:spcBef>
                <a:spcPts val="800"/>
              </a:spcBef>
              <a:spcAft>
                <a:spcPts val="800"/>
              </a:spcAft>
              <a:buNone/>
            </a:pPr>
            <a:r>
              <a:t/>
            </a:r>
            <a:endParaRPr b="1"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844" name="Shape 844"/>
        <p:cNvGrpSpPr/>
        <p:nvPr/>
      </p:nvGrpSpPr>
      <p:grpSpPr>
        <a:xfrm>
          <a:off x="0" y="0"/>
          <a:ext cx="0" cy="0"/>
          <a:chOff x="0" y="0"/>
          <a:chExt cx="0" cy="0"/>
        </a:xfrm>
      </p:grpSpPr>
      <p:grpSp>
        <p:nvGrpSpPr>
          <p:cNvPr id="845" name="Google Shape;845;p46"/>
          <p:cNvGrpSpPr/>
          <p:nvPr/>
        </p:nvGrpSpPr>
        <p:grpSpPr>
          <a:xfrm>
            <a:off x="3058888" y="1550127"/>
            <a:ext cx="445718" cy="445753"/>
            <a:chOff x="3706812" y="1035050"/>
            <a:chExt cx="4792662" cy="4787899"/>
          </a:xfrm>
        </p:grpSpPr>
        <p:sp>
          <p:nvSpPr>
            <p:cNvPr id="846" name="Google Shape;846;p46"/>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47" name="Google Shape;847;p46"/>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48" name="Google Shape;848;p46"/>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49" name="Google Shape;849;p46"/>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0" name="Google Shape;850;p46"/>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1" name="Google Shape;851;p46"/>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52" name="Google Shape;852;p46"/>
          <p:cNvGrpSpPr/>
          <p:nvPr/>
        </p:nvGrpSpPr>
        <p:grpSpPr>
          <a:xfrm>
            <a:off x="1779393" y="1550157"/>
            <a:ext cx="443331" cy="445437"/>
            <a:chOff x="1400175" y="1220787"/>
            <a:chExt cx="4473575" cy="4476750"/>
          </a:xfrm>
        </p:grpSpPr>
        <p:sp>
          <p:nvSpPr>
            <p:cNvPr id="853" name="Google Shape;853;p46"/>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4" name="Google Shape;854;p46"/>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5" name="Google Shape;855;p46"/>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6" name="Google Shape;856;p46"/>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57" name="Google Shape;857;p46"/>
          <p:cNvGrpSpPr/>
          <p:nvPr/>
        </p:nvGrpSpPr>
        <p:grpSpPr>
          <a:xfrm>
            <a:off x="1138046" y="1550171"/>
            <a:ext cx="446045" cy="445465"/>
            <a:chOff x="1649412" y="927100"/>
            <a:chExt cx="5011737" cy="5016500"/>
          </a:xfrm>
        </p:grpSpPr>
        <p:sp>
          <p:nvSpPr>
            <p:cNvPr id="858" name="Google Shape;858;p46"/>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59" name="Google Shape;859;p46"/>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0" name="Google Shape;860;p46"/>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61" name="Google Shape;861;p46"/>
          <p:cNvGrpSpPr/>
          <p:nvPr/>
        </p:nvGrpSpPr>
        <p:grpSpPr>
          <a:xfrm>
            <a:off x="2418397" y="1550424"/>
            <a:ext cx="444870" cy="445286"/>
            <a:chOff x="1301750" y="920750"/>
            <a:chExt cx="5095875" cy="5100637"/>
          </a:xfrm>
        </p:grpSpPr>
        <p:sp>
          <p:nvSpPr>
            <p:cNvPr id="862" name="Google Shape;862;p46"/>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3" name="Google Shape;863;p46"/>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4" name="Google Shape;864;p46"/>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5" name="Google Shape;865;p46"/>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6" name="Google Shape;866;p46"/>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67" name="Google Shape;867;p46"/>
          <p:cNvGrpSpPr/>
          <p:nvPr/>
        </p:nvGrpSpPr>
        <p:grpSpPr>
          <a:xfrm>
            <a:off x="4341570" y="1550333"/>
            <a:ext cx="445621" cy="445591"/>
            <a:chOff x="5732756" y="2682276"/>
            <a:chExt cx="719905" cy="719856"/>
          </a:xfrm>
        </p:grpSpPr>
        <p:sp>
          <p:nvSpPr>
            <p:cNvPr id="868" name="Google Shape;868;p46"/>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9" name="Google Shape;869;p46"/>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0" name="Google Shape;870;p46"/>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71" name="Google Shape;871;p46"/>
          <p:cNvGrpSpPr/>
          <p:nvPr/>
        </p:nvGrpSpPr>
        <p:grpSpPr>
          <a:xfrm>
            <a:off x="4982887" y="1550327"/>
            <a:ext cx="445627" cy="445604"/>
            <a:chOff x="6768809" y="2682265"/>
            <a:chExt cx="719915" cy="719877"/>
          </a:xfrm>
        </p:grpSpPr>
        <p:sp>
          <p:nvSpPr>
            <p:cNvPr id="872" name="Google Shape;872;p46"/>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3" name="Google Shape;873;p46"/>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4" name="Google Shape;874;p46"/>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5" name="Google Shape;875;p46"/>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76" name="Google Shape;876;p46"/>
          <p:cNvGrpSpPr/>
          <p:nvPr/>
        </p:nvGrpSpPr>
        <p:grpSpPr>
          <a:xfrm>
            <a:off x="5624209" y="1550356"/>
            <a:ext cx="445753" cy="445545"/>
            <a:chOff x="7804870" y="2682313"/>
            <a:chExt cx="720118" cy="719782"/>
          </a:xfrm>
        </p:grpSpPr>
        <p:sp>
          <p:nvSpPr>
            <p:cNvPr id="877" name="Google Shape;877;p46"/>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8" name="Google Shape;878;p46"/>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9" name="Google Shape;879;p46"/>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0" name="Google Shape;880;p46"/>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1" name="Google Shape;881;p46"/>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82" name="Google Shape;882;p46"/>
          <p:cNvGrpSpPr/>
          <p:nvPr/>
        </p:nvGrpSpPr>
        <p:grpSpPr>
          <a:xfrm>
            <a:off x="6265657" y="1550125"/>
            <a:ext cx="446293" cy="446006"/>
            <a:chOff x="8841135" y="2681940"/>
            <a:chExt cx="720990" cy="720527"/>
          </a:xfrm>
        </p:grpSpPr>
        <p:sp>
          <p:nvSpPr>
            <p:cNvPr id="883" name="Google Shape;883;p46"/>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4" name="Google Shape;884;p46"/>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5" name="Google Shape;885;p46"/>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6" name="Google Shape;886;p46"/>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7" name="Google Shape;887;p46"/>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8" name="Google Shape;888;p46"/>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89" name="Google Shape;889;p46"/>
          <p:cNvGrpSpPr/>
          <p:nvPr/>
        </p:nvGrpSpPr>
        <p:grpSpPr>
          <a:xfrm>
            <a:off x="3699655" y="1550057"/>
            <a:ext cx="445260" cy="445260"/>
            <a:chOff x="4103687" y="1439862"/>
            <a:chExt cx="3986212" cy="3986211"/>
          </a:xfrm>
        </p:grpSpPr>
        <p:sp>
          <p:nvSpPr>
            <p:cNvPr id="890" name="Google Shape;890;p46"/>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1" name="Google Shape;891;p46"/>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92" name="Google Shape;892;p46"/>
          <p:cNvGrpSpPr/>
          <p:nvPr/>
        </p:nvGrpSpPr>
        <p:grpSpPr>
          <a:xfrm>
            <a:off x="6907645" y="1550361"/>
            <a:ext cx="445803" cy="445535"/>
            <a:chOff x="9878272" y="2682320"/>
            <a:chExt cx="720199" cy="719767"/>
          </a:xfrm>
        </p:grpSpPr>
        <p:sp>
          <p:nvSpPr>
            <p:cNvPr id="893" name="Google Shape;893;p46"/>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4" name="Google Shape;894;p46"/>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5" name="Google Shape;895;p46"/>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896" name="Google Shape;896;p46"/>
          <p:cNvGrpSpPr/>
          <p:nvPr/>
        </p:nvGrpSpPr>
        <p:grpSpPr>
          <a:xfrm>
            <a:off x="7549143" y="1550278"/>
            <a:ext cx="445700" cy="445701"/>
            <a:chOff x="10914618" y="2682187"/>
            <a:chExt cx="720033" cy="720033"/>
          </a:xfrm>
        </p:grpSpPr>
        <p:sp>
          <p:nvSpPr>
            <p:cNvPr id="897" name="Google Shape;897;p46"/>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8" name="Google Shape;898;p46"/>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9" name="Google Shape;899;p46"/>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0" name="Google Shape;900;p46"/>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1" name="Google Shape;901;p46"/>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2" name="Google Shape;902;p46"/>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03" name="Google Shape;903;p46"/>
          <p:cNvGrpSpPr/>
          <p:nvPr/>
        </p:nvGrpSpPr>
        <p:grpSpPr>
          <a:xfrm>
            <a:off x="1772664" y="843057"/>
            <a:ext cx="361521" cy="445816"/>
            <a:chOff x="1582665" y="1011072"/>
            <a:chExt cx="584040" cy="720220"/>
          </a:xfrm>
        </p:grpSpPr>
        <p:sp>
          <p:nvSpPr>
            <p:cNvPr id="904" name="Google Shape;904;p46"/>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5" name="Google Shape;905;p46"/>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6" name="Google Shape;906;p46"/>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7" name="Google Shape;907;p46"/>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8" name="Google Shape;908;p46"/>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09" name="Google Shape;909;p46"/>
          <p:cNvGrpSpPr/>
          <p:nvPr/>
        </p:nvGrpSpPr>
        <p:grpSpPr>
          <a:xfrm>
            <a:off x="2374048" y="843078"/>
            <a:ext cx="379481" cy="445796"/>
            <a:chOff x="2554206" y="1011105"/>
            <a:chExt cx="613055" cy="720187"/>
          </a:xfrm>
        </p:grpSpPr>
        <p:sp>
          <p:nvSpPr>
            <p:cNvPr id="910" name="Google Shape;910;p46"/>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1" name="Google Shape;911;p46"/>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2" name="Google Shape;912;p46"/>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13" name="Google Shape;913;p46"/>
          <p:cNvGrpSpPr/>
          <p:nvPr/>
        </p:nvGrpSpPr>
        <p:grpSpPr>
          <a:xfrm>
            <a:off x="6922223" y="797418"/>
            <a:ext cx="460705" cy="491455"/>
            <a:chOff x="9901824" y="937343"/>
            <a:chExt cx="744273" cy="793950"/>
          </a:xfrm>
        </p:grpSpPr>
        <p:grpSp>
          <p:nvGrpSpPr>
            <p:cNvPr id="914" name="Google Shape;914;p46"/>
            <p:cNvGrpSpPr/>
            <p:nvPr/>
          </p:nvGrpSpPr>
          <p:grpSpPr>
            <a:xfrm>
              <a:off x="9901824" y="937343"/>
              <a:ext cx="744273" cy="793950"/>
              <a:chOff x="9901824" y="937343"/>
              <a:chExt cx="744273" cy="793950"/>
            </a:xfrm>
          </p:grpSpPr>
          <p:sp>
            <p:nvSpPr>
              <p:cNvPr id="915" name="Google Shape;915;p46"/>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6" name="Google Shape;916;p46"/>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7" name="Google Shape;917;p46"/>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8" name="Google Shape;918;p46"/>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9" name="Google Shape;919;p46"/>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0" name="Google Shape;920;p46"/>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1" name="Google Shape;921;p46"/>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2" name="Google Shape;922;p46"/>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3" name="Google Shape;923;p46"/>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4" name="Google Shape;924;p46"/>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925" name="Google Shape;925;p46"/>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6" name="Google Shape;926;p46"/>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7" name="Google Shape;927;p46"/>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8" name="Google Shape;928;p46"/>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9" name="Google Shape;929;p46"/>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0" name="Google Shape;930;p46"/>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31" name="Google Shape;931;p46"/>
          <p:cNvGrpSpPr/>
          <p:nvPr/>
        </p:nvGrpSpPr>
        <p:grpSpPr>
          <a:xfrm>
            <a:off x="2993392" y="843244"/>
            <a:ext cx="369868" cy="445629"/>
            <a:chOff x="3554761" y="1011374"/>
            <a:chExt cx="597525" cy="719918"/>
          </a:xfrm>
        </p:grpSpPr>
        <p:sp>
          <p:nvSpPr>
            <p:cNvPr id="932" name="Google Shape;932;p46"/>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3" name="Google Shape;933;p46"/>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4" name="Google Shape;934;p46"/>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5" name="Google Shape;935;p46"/>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36" name="Google Shape;936;p46"/>
          <p:cNvGrpSpPr/>
          <p:nvPr/>
        </p:nvGrpSpPr>
        <p:grpSpPr>
          <a:xfrm>
            <a:off x="3603122" y="843032"/>
            <a:ext cx="370755" cy="445841"/>
            <a:chOff x="4539787" y="1011032"/>
            <a:chExt cx="598958" cy="720261"/>
          </a:xfrm>
        </p:grpSpPr>
        <p:sp>
          <p:nvSpPr>
            <p:cNvPr id="937" name="Google Shape;937;p46"/>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8" name="Google Shape;938;p46"/>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9" name="Google Shape;939;p46"/>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0" name="Google Shape;940;p46"/>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1" name="Google Shape;941;p46"/>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42" name="Google Shape;942;p46"/>
          <p:cNvGrpSpPr/>
          <p:nvPr/>
        </p:nvGrpSpPr>
        <p:grpSpPr>
          <a:xfrm>
            <a:off x="4213740" y="843140"/>
            <a:ext cx="366917" cy="445733"/>
            <a:chOff x="5526246" y="1011207"/>
            <a:chExt cx="592758" cy="720086"/>
          </a:xfrm>
        </p:grpSpPr>
        <p:sp>
          <p:nvSpPr>
            <p:cNvPr id="943" name="Google Shape;943;p46"/>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4" name="Google Shape;944;p46"/>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5" name="Google Shape;945;p46"/>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6" name="Google Shape;946;p46"/>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7" name="Google Shape;947;p46"/>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8" name="Google Shape;948;p46"/>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49" name="Google Shape;949;p46"/>
          <p:cNvGrpSpPr/>
          <p:nvPr/>
        </p:nvGrpSpPr>
        <p:grpSpPr>
          <a:xfrm>
            <a:off x="1168508" y="843134"/>
            <a:ext cx="364294" cy="445740"/>
            <a:chOff x="606645" y="1011196"/>
            <a:chExt cx="588520" cy="720096"/>
          </a:xfrm>
        </p:grpSpPr>
        <p:sp>
          <p:nvSpPr>
            <p:cNvPr id="950" name="Google Shape;950;p46"/>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1" name="Google Shape;951;p46"/>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2" name="Google Shape;952;p46"/>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3" name="Google Shape;953;p46"/>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54" name="Google Shape;954;p46"/>
          <p:cNvGrpSpPr/>
          <p:nvPr/>
        </p:nvGrpSpPr>
        <p:grpSpPr>
          <a:xfrm>
            <a:off x="7622791" y="843111"/>
            <a:ext cx="298405" cy="445762"/>
            <a:chOff x="11033597" y="1011159"/>
            <a:chExt cx="482075" cy="720133"/>
          </a:xfrm>
        </p:grpSpPr>
        <p:sp>
          <p:nvSpPr>
            <p:cNvPr id="955" name="Google Shape;955;p46"/>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956" name="Google Shape;956;p46"/>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957" name="Google Shape;957;p46"/>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958" name="Google Shape;958;p46"/>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959" name="Google Shape;959;p46"/>
          <p:cNvGrpSpPr/>
          <p:nvPr/>
        </p:nvGrpSpPr>
        <p:grpSpPr>
          <a:xfrm>
            <a:off x="6221656" y="797418"/>
            <a:ext cx="460705" cy="491455"/>
            <a:chOff x="8770051" y="937343"/>
            <a:chExt cx="744273" cy="793950"/>
          </a:xfrm>
        </p:grpSpPr>
        <p:sp>
          <p:nvSpPr>
            <p:cNvPr id="960" name="Google Shape;960;p46"/>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1" name="Google Shape;961;p46"/>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2" name="Google Shape;962;p46"/>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3" name="Google Shape;963;p46"/>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4" name="Google Shape;964;p46"/>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65" name="Google Shape;965;p46"/>
            <p:cNvGrpSpPr/>
            <p:nvPr/>
          </p:nvGrpSpPr>
          <p:grpSpPr>
            <a:xfrm>
              <a:off x="8770051" y="937343"/>
              <a:ext cx="744273" cy="793950"/>
              <a:chOff x="6565437" y="1588001"/>
              <a:chExt cx="744273" cy="793950"/>
            </a:xfrm>
          </p:grpSpPr>
          <p:sp>
            <p:nvSpPr>
              <p:cNvPr id="966" name="Google Shape;966;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7" name="Google Shape;967;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8" name="Google Shape;968;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9" name="Google Shape;969;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0" name="Google Shape;970;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1" name="Google Shape;971;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2" name="Google Shape;972;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3" name="Google Shape;973;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4" name="Google Shape;974;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5" name="Google Shape;975;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976" name="Google Shape;976;p46"/>
          <p:cNvGrpSpPr/>
          <p:nvPr/>
        </p:nvGrpSpPr>
        <p:grpSpPr>
          <a:xfrm>
            <a:off x="4820520" y="797418"/>
            <a:ext cx="460705" cy="491455"/>
            <a:chOff x="6506504" y="937343"/>
            <a:chExt cx="744273" cy="793950"/>
          </a:xfrm>
        </p:grpSpPr>
        <p:sp>
          <p:nvSpPr>
            <p:cNvPr id="977" name="Google Shape;977;p46"/>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8" name="Google Shape;978;p46"/>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9" name="Google Shape;979;p46"/>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0" name="Google Shape;980;p46"/>
            <p:cNvGrpSpPr/>
            <p:nvPr/>
          </p:nvGrpSpPr>
          <p:grpSpPr>
            <a:xfrm>
              <a:off x="6506504" y="937343"/>
              <a:ext cx="744273" cy="793950"/>
              <a:chOff x="6565437" y="1588001"/>
              <a:chExt cx="744273" cy="793950"/>
            </a:xfrm>
          </p:grpSpPr>
          <p:sp>
            <p:nvSpPr>
              <p:cNvPr id="981" name="Google Shape;981;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2" name="Google Shape;982;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3" name="Google Shape;983;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4" name="Google Shape;984;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5" name="Google Shape;985;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6" name="Google Shape;986;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7" name="Google Shape;987;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8" name="Google Shape;988;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9" name="Google Shape;989;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0" name="Google Shape;990;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991" name="Google Shape;991;p46"/>
          <p:cNvGrpSpPr/>
          <p:nvPr/>
        </p:nvGrpSpPr>
        <p:grpSpPr>
          <a:xfrm>
            <a:off x="5521088" y="797418"/>
            <a:ext cx="460705" cy="491455"/>
            <a:chOff x="7638277" y="937343"/>
            <a:chExt cx="744273" cy="793950"/>
          </a:xfrm>
        </p:grpSpPr>
        <p:sp>
          <p:nvSpPr>
            <p:cNvPr id="992" name="Google Shape;992;p46"/>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3" name="Google Shape;993;p46"/>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4" name="Google Shape;994;p46"/>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5" name="Google Shape;995;p46"/>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96" name="Google Shape;996;p46"/>
            <p:cNvGrpSpPr/>
            <p:nvPr/>
          </p:nvGrpSpPr>
          <p:grpSpPr>
            <a:xfrm>
              <a:off x="7638277" y="937343"/>
              <a:ext cx="744273" cy="793950"/>
              <a:chOff x="6565437" y="1588001"/>
              <a:chExt cx="744273" cy="793950"/>
            </a:xfrm>
          </p:grpSpPr>
          <p:sp>
            <p:nvSpPr>
              <p:cNvPr id="997" name="Google Shape;997;p4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8" name="Google Shape;998;p4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9" name="Google Shape;999;p4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0" name="Google Shape;1000;p4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1" name="Google Shape;1001;p4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2" name="Google Shape;1002;p4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3" name="Google Shape;1003;p4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4" name="Google Shape;1004;p4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5" name="Google Shape;1005;p4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6" name="Google Shape;1006;p4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007" name="Google Shape;1007;p46"/>
          <p:cNvGrpSpPr/>
          <p:nvPr/>
        </p:nvGrpSpPr>
        <p:grpSpPr>
          <a:xfrm>
            <a:off x="3061198" y="2986973"/>
            <a:ext cx="445779" cy="400764"/>
            <a:chOff x="3778727" y="4460423"/>
            <a:chExt cx="720160" cy="647438"/>
          </a:xfrm>
        </p:grpSpPr>
        <p:sp>
          <p:nvSpPr>
            <p:cNvPr id="1008" name="Google Shape;1008;p46"/>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9" name="Google Shape;1009;p46"/>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0" name="Google Shape;1010;p46"/>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1" name="Google Shape;1011;p46"/>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2" name="Google Shape;1012;p46"/>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3" name="Google Shape;1013;p46"/>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4" name="Google Shape;1014;p46"/>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15" name="Google Shape;1015;p46"/>
          <p:cNvGrpSpPr/>
          <p:nvPr/>
        </p:nvGrpSpPr>
        <p:grpSpPr>
          <a:xfrm>
            <a:off x="1138083" y="2972048"/>
            <a:ext cx="445680" cy="430613"/>
            <a:chOff x="557494" y="4436312"/>
            <a:chExt cx="720000" cy="695660"/>
          </a:xfrm>
        </p:grpSpPr>
        <p:sp>
          <p:nvSpPr>
            <p:cNvPr id="1016" name="Google Shape;1016;p46"/>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7" name="Google Shape;1017;p46"/>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8" name="Google Shape;1018;p46"/>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9" name="Google Shape;1019;p46"/>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20" name="Google Shape;1020;p46"/>
          <p:cNvGrpSpPr/>
          <p:nvPr/>
        </p:nvGrpSpPr>
        <p:grpSpPr>
          <a:xfrm>
            <a:off x="4343305" y="2964459"/>
            <a:ext cx="445833" cy="445792"/>
            <a:chOff x="5926265" y="4424051"/>
            <a:chExt cx="720246" cy="720181"/>
          </a:xfrm>
        </p:grpSpPr>
        <p:sp>
          <p:nvSpPr>
            <p:cNvPr id="1021" name="Google Shape;1021;p46"/>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2" name="Google Shape;1022;p46"/>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3" name="Google Shape;1023;p46"/>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4" name="Google Shape;1024;p46"/>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25" name="Google Shape;1025;p46"/>
          <p:cNvGrpSpPr/>
          <p:nvPr/>
        </p:nvGrpSpPr>
        <p:grpSpPr>
          <a:xfrm>
            <a:off x="1779066" y="2984013"/>
            <a:ext cx="445680" cy="406684"/>
            <a:chOff x="1631150" y="4455641"/>
            <a:chExt cx="720000" cy="657002"/>
          </a:xfrm>
        </p:grpSpPr>
        <p:sp>
          <p:nvSpPr>
            <p:cNvPr id="1026" name="Google Shape;1026;p46"/>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7" name="Google Shape;1027;p46"/>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8" name="Google Shape;1028;p46"/>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9" name="Google Shape;1029;p46"/>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0" name="Google Shape;1030;p46"/>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31" name="Google Shape;1031;p46"/>
          <p:cNvGrpSpPr/>
          <p:nvPr/>
        </p:nvGrpSpPr>
        <p:grpSpPr>
          <a:xfrm>
            <a:off x="2420095" y="2983429"/>
            <a:ext cx="445680" cy="407853"/>
            <a:chOff x="2704878" y="4454697"/>
            <a:chExt cx="720000" cy="658889"/>
          </a:xfrm>
        </p:grpSpPr>
        <p:sp>
          <p:nvSpPr>
            <p:cNvPr id="1032" name="Google Shape;1032;p46"/>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3" name="Google Shape;1033;p46"/>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4" name="Google Shape;1034;p46"/>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5" name="Google Shape;1035;p46"/>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6" name="Google Shape;1036;p46"/>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7" name="Google Shape;1037;p46"/>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38" name="Google Shape;1038;p46"/>
          <p:cNvGrpSpPr/>
          <p:nvPr/>
        </p:nvGrpSpPr>
        <p:grpSpPr>
          <a:xfrm>
            <a:off x="3702366" y="2985387"/>
            <a:ext cx="445549" cy="403935"/>
            <a:chOff x="4852681" y="4457861"/>
            <a:chExt cx="719788" cy="652561"/>
          </a:xfrm>
        </p:grpSpPr>
        <p:sp>
          <p:nvSpPr>
            <p:cNvPr id="1039" name="Google Shape;1039;p46"/>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0" name="Google Shape;1040;p46"/>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1" name="Google Shape;1041;p46"/>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042" name="Google Shape;1042;p46"/>
          <p:cNvGrpSpPr/>
          <p:nvPr/>
        </p:nvGrpSpPr>
        <p:grpSpPr>
          <a:xfrm>
            <a:off x="4984527" y="2975824"/>
            <a:ext cx="445818" cy="423063"/>
            <a:chOff x="7000306" y="4442411"/>
            <a:chExt cx="720224" cy="683463"/>
          </a:xfrm>
        </p:grpSpPr>
        <p:sp>
          <p:nvSpPr>
            <p:cNvPr id="1043" name="Google Shape;1043;p46"/>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4" name="Google Shape;1044;p46"/>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5" name="Google Shape;1045;p46"/>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6" name="Google Shape;1046;p46"/>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47" name="Google Shape;1047;p46"/>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048" name="Google Shape;1048;p46"/>
          <p:cNvGrpSpPr/>
          <p:nvPr/>
        </p:nvGrpSpPr>
        <p:grpSpPr>
          <a:xfrm>
            <a:off x="5625735" y="2973621"/>
            <a:ext cx="445779" cy="427468"/>
            <a:chOff x="8074325" y="4438852"/>
            <a:chExt cx="720160" cy="690579"/>
          </a:xfrm>
        </p:grpSpPr>
        <p:sp>
          <p:nvSpPr>
            <p:cNvPr id="1049" name="Google Shape;1049;p46"/>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50" name="Google Shape;1050;p46"/>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51" name="Google Shape;1051;p46"/>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52" name="Google Shape;1052;p46"/>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53" name="Google Shape;1053;p46"/>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54" name="Google Shape;1054;p46"/>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055" name="Google Shape;1055;p46"/>
          <p:cNvGrpSpPr/>
          <p:nvPr/>
        </p:nvGrpSpPr>
        <p:grpSpPr>
          <a:xfrm>
            <a:off x="6908080" y="2987570"/>
            <a:ext cx="445629" cy="399565"/>
            <a:chOff x="9878975" y="4425243"/>
            <a:chExt cx="719918" cy="645502"/>
          </a:xfrm>
        </p:grpSpPr>
        <p:sp>
          <p:nvSpPr>
            <p:cNvPr id="1056" name="Google Shape;1056;p46"/>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7" name="Google Shape;1057;p46"/>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8" name="Google Shape;1058;p46"/>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59" name="Google Shape;1059;p46"/>
          <p:cNvGrpSpPr/>
          <p:nvPr/>
        </p:nvGrpSpPr>
        <p:grpSpPr>
          <a:xfrm>
            <a:off x="7549097" y="2976371"/>
            <a:ext cx="445785" cy="421964"/>
            <a:chOff x="10914544" y="4407150"/>
            <a:chExt cx="720170" cy="681687"/>
          </a:xfrm>
        </p:grpSpPr>
        <p:sp>
          <p:nvSpPr>
            <p:cNvPr id="1060" name="Google Shape;1060;p46"/>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1" name="Google Shape;1061;p46"/>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2" name="Google Shape;1062;p46"/>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3" name="Google Shape;1063;p46"/>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64" name="Google Shape;1064;p46"/>
          <p:cNvGrpSpPr/>
          <p:nvPr/>
        </p:nvGrpSpPr>
        <p:grpSpPr>
          <a:xfrm>
            <a:off x="6266887" y="2984485"/>
            <a:ext cx="445805" cy="405735"/>
            <a:chOff x="8843122" y="4420259"/>
            <a:chExt cx="720202" cy="655469"/>
          </a:xfrm>
        </p:grpSpPr>
        <p:sp>
          <p:nvSpPr>
            <p:cNvPr id="1065" name="Google Shape;1065;p46"/>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6" name="Google Shape;1066;p46"/>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7" name="Google Shape;1067;p46"/>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8" name="Google Shape;1068;p46"/>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9" name="Google Shape;1069;p46"/>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0" name="Google Shape;1070;p46"/>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71" name="Google Shape;1071;p46"/>
          <p:cNvGrpSpPr/>
          <p:nvPr/>
        </p:nvGrpSpPr>
        <p:grpSpPr>
          <a:xfrm>
            <a:off x="3069757" y="2283047"/>
            <a:ext cx="445812" cy="394518"/>
            <a:chOff x="1510757" y="3225422"/>
            <a:chExt cx="720214" cy="637347"/>
          </a:xfrm>
        </p:grpSpPr>
        <p:sp>
          <p:nvSpPr>
            <p:cNvPr id="1072" name="Google Shape;1072;p46"/>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3" name="Google Shape;1073;p46"/>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4" name="Google Shape;1074;p46"/>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5" name="Google Shape;1075;p46"/>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6" name="Google Shape;1076;p46"/>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7" name="Google Shape;1077;p46"/>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8" name="Google Shape;1078;p46"/>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79" name="Google Shape;1079;p46"/>
          <p:cNvGrpSpPr/>
          <p:nvPr/>
        </p:nvGrpSpPr>
        <p:grpSpPr>
          <a:xfrm>
            <a:off x="3761148" y="2300567"/>
            <a:ext cx="445767" cy="359478"/>
            <a:chOff x="2595501" y="3253725"/>
            <a:chExt cx="720141" cy="580739"/>
          </a:xfrm>
        </p:grpSpPr>
        <p:sp>
          <p:nvSpPr>
            <p:cNvPr id="1080" name="Google Shape;1080;p46"/>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1" name="Google Shape;1081;p46"/>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2" name="Google Shape;1082;p46"/>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3" name="Google Shape;1083;p46"/>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4" name="Google Shape;1084;p46"/>
          <p:cNvGrpSpPr/>
          <p:nvPr/>
        </p:nvGrpSpPr>
        <p:grpSpPr>
          <a:xfrm>
            <a:off x="5143819" y="2257535"/>
            <a:ext cx="443879" cy="445541"/>
            <a:chOff x="4764809" y="3184208"/>
            <a:chExt cx="717090" cy="719775"/>
          </a:xfrm>
        </p:grpSpPr>
        <p:sp>
          <p:nvSpPr>
            <p:cNvPr id="1085" name="Google Shape;1085;p46"/>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6" name="Google Shape;1086;p46"/>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7" name="Google Shape;1087;p46"/>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8" name="Google Shape;1088;p46"/>
          <p:cNvGrpSpPr/>
          <p:nvPr/>
        </p:nvGrpSpPr>
        <p:grpSpPr>
          <a:xfrm>
            <a:off x="4452495" y="2286500"/>
            <a:ext cx="445746" cy="387612"/>
            <a:chOff x="3680173" y="3231000"/>
            <a:chExt cx="720106" cy="626190"/>
          </a:xfrm>
        </p:grpSpPr>
        <p:sp>
          <p:nvSpPr>
            <p:cNvPr id="1089" name="Google Shape;1089;p46"/>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0" name="Google Shape;1090;p46"/>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1" name="Google Shape;1091;p46"/>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2" name="Google Shape;1092;p46"/>
          <p:cNvGrpSpPr/>
          <p:nvPr/>
        </p:nvGrpSpPr>
        <p:grpSpPr>
          <a:xfrm>
            <a:off x="6524582" y="2257496"/>
            <a:ext cx="443283" cy="445620"/>
            <a:chOff x="6931035" y="3184144"/>
            <a:chExt cx="716128" cy="719903"/>
          </a:xfrm>
        </p:grpSpPr>
        <p:sp>
          <p:nvSpPr>
            <p:cNvPr id="1093" name="Google Shape;1093;p46"/>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4" name="Google Shape;1094;p46"/>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5" name="Google Shape;1095;p46"/>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6" name="Google Shape;1096;p46"/>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7" name="Google Shape;1097;p46"/>
          <p:cNvGrpSpPr/>
          <p:nvPr/>
        </p:nvGrpSpPr>
        <p:grpSpPr>
          <a:xfrm>
            <a:off x="5833276" y="2257448"/>
            <a:ext cx="445727" cy="445714"/>
            <a:chOff x="5846429" y="3184067"/>
            <a:chExt cx="720076" cy="720055"/>
          </a:xfrm>
        </p:grpSpPr>
        <p:sp>
          <p:nvSpPr>
            <p:cNvPr id="1098" name="Google Shape;1098;p46"/>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9" name="Google Shape;1099;p46"/>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0" name="Google Shape;1100;p46"/>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1" name="Google Shape;1101;p46"/>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2" name="Google Shape;1102;p46"/>
          <p:cNvGrpSpPr/>
          <p:nvPr/>
        </p:nvGrpSpPr>
        <p:grpSpPr>
          <a:xfrm>
            <a:off x="2520481" y="2257393"/>
            <a:ext cx="303698" cy="445825"/>
            <a:chOff x="655600" y="3183978"/>
            <a:chExt cx="490627" cy="720234"/>
          </a:xfrm>
        </p:grpSpPr>
        <p:sp>
          <p:nvSpPr>
            <p:cNvPr id="1103" name="Google Shape;1103;p46"/>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4" name="Google Shape;1104;p46"/>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5" name="Google Shape;1105;p46"/>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6" name="Google Shape;1106;p46"/>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7" name="Google Shape;1107;p46"/>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8" name="Google Shape;1108;p46"/>
          <p:cNvGrpSpPr/>
          <p:nvPr/>
        </p:nvGrpSpPr>
        <p:grpSpPr>
          <a:xfrm>
            <a:off x="7213443" y="2257509"/>
            <a:ext cx="189785" cy="445592"/>
            <a:chOff x="8011692" y="3184166"/>
            <a:chExt cx="306600" cy="719859"/>
          </a:xfrm>
        </p:grpSpPr>
        <p:sp>
          <p:nvSpPr>
            <p:cNvPr id="1109" name="Google Shape;1109;p46"/>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0" name="Google Shape;1110;p46"/>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1" name="Google Shape;1111;p46"/>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2" name="Google Shape;1112;p46"/>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3" name="Google Shape;1113;p46"/>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4" name="Google Shape;1114;p46"/>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15" name="Google Shape;1115;p46"/>
          <p:cNvGrpSpPr/>
          <p:nvPr/>
        </p:nvGrpSpPr>
        <p:grpSpPr>
          <a:xfrm>
            <a:off x="7648230" y="2257259"/>
            <a:ext cx="246199" cy="445516"/>
            <a:chOff x="4556125" y="630237"/>
            <a:chExt cx="3081338" cy="5568950"/>
          </a:xfrm>
        </p:grpSpPr>
        <p:sp>
          <p:nvSpPr>
            <p:cNvPr id="1116" name="Google Shape;1116;p46"/>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7" name="Google Shape;1117;p46"/>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8" name="Google Shape;1118;p46"/>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19" name="Google Shape;1119;p46"/>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20" name="Google Shape;1120;p46"/>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21" name="Google Shape;1121;p46"/>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22" name="Google Shape;1122;p46"/>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23" name="Google Shape;1123;p46"/>
          <p:cNvGrpSpPr/>
          <p:nvPr/>
        </p:nvGrpSpPr>
        <p:grpSpPr>
          <a:xfrm>
            <a:off x="1829253" y="2257459"/>
            <a:ext cx="445768" cy="445697"/>
            <a:chOff x="1674084" y="3214987"/>
            <a:chExt cx="720142" cy="720027"/>
          </a:xfrm>
        </p:grpSpPr>
        <p:sp>
          <p:nvSpPr>
            <p:cNvPr id="1124" name="Google Shape;1124;p46"/>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5" name="Google Shape;1125;p46"/>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6" name="Google Shape;1126;p46"/>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7" name="Google Shape;1127;p46"/>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8" name="Google Shape;1128;p46"/>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9" name="Google Shape;1129;p46"/>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0" name="Google Shape;1130;p46"/>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1" name="Google Shape;1131;p46"/>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2" name="Google Shape;1132;p46"/>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3" name="Google Shape;1133;p46"/>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4" name="Google Shape;1134;p46"/>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5" name="Google Shape;1135;p46"/>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6" name="Google Shape;1136;p46"/>
          <p:cNvGrpSpPr/>
          <p:nvPr/>
        </p:nvGrpSpPr>
        <p:grpSpPr>
          <a:xfrm>
            <a:off x="1138094" y="2257421"/>
            <a:ext cx="445578" cy="445773"/>
            <a:chOff x="557511" y="3214925"/>
            <a:chExt cx="719836" cy="720150"/>
          </a:xfrm>
        </p:grpSpPr>
        <p:sp>
          <p:nvSpPr>
            <p:cNvPr id="1137" name="Google Shape;1137;p46"/>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8" name="Google Shape;1138;p46"/>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9" name="Google Shape;1139;p46"/>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0" name="Google Shape;1140;p46"/>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1" name="Google Shape;1141;p46"/>
          <p:cNvGrpSpPr/>
          <p:nvPr/>
        </p:nvGrpSpPr>
        <p:grpSpPr>
          <a:xfrm>
            <a:off x="1081977" y="3693756"/>
            <a:ext cx="445905" cy="400522"/>
            <a:chOff x="1147762" y="1131887"/>
            <a:chExt cx="5137150" cy="4619626"/>
          </a:xfrm>
        </p:grpSpPr>
        <p:sp>
          <p:nvSpPr>
            <p:cNvPr id="1142" name="Google Shape;1142;p46"/>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3" name="Google Shape;1143;p46"/>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4" name="Google Shape;1144;p46"/>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5" name="Google Shape;1145;p46"/>
          <p:cNvGrpSpPr/>
          <p:nvPr/>
        </p:nvGrpSpPr>
        <p:grpSpPr>
          <a:xfrm>
            <a:off x="1879306" y="3687410"/>
            <a:ext cx="445901" cy="413282"/>
            <a:chOff x="1570037" y="1341437"/>
            <a:chExt cx="4943475" cy="4576762"/>
          </a:xfrm>
        </p:grpSpPr>
        <p:sp>
          <p:nvSpPr>
            <p:cNvPr id="1146" name="Google Shape;1146;p46"/>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47" name="Google Shape;1147;p46"/>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48" name="Google Shape;1148;p46"/>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49" name="Google Shape;1149;p46"/>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0" name="Google Shape;1150;p46"/>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1" name="Google Shape;1151;p46"/>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52" name="Google Shape;1152;p46"/>
          <p:cNvGrpSpPr/>
          <p:nvPr/>
        </p:nvGrpSpPr>
        <p:grpSpPr>
          <a:xfrm>
            <a:off x="4364629" y="3671511"/>
            <a:ext cx="441332" cy="445721"/>
            <a:chOff x="5770007" y="5489899"/>
            <a:chExt cx="712976" cy="720067"/>
          </a:xfrm>
        </p:grpSpPr>
        <p:sp>
          <p:nvSpPr>
            <p:cNvPr id="1153" name="Google Shape;1153;p46"/>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4" name="Google Shape;1154;p46"/>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5" name="Google Shape;1155;p46"/>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6" name="Google Shape;1156;p46"/>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7" name="Google Shape;1157;p46"/>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8" name="Google Shape;1158;p46"/>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9" name="Google Shape;1159;p46"/>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0" name="Google Shape;1160;p46"/>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61" name="Google Shape;1161;p46"/>
          <p:cNvGrpSpPr/>
          <p:nvPr/>
        </p:nvGrpSpPr>
        <p:grpSpPr>
          <a:xfrm>
            <a:off x="5157420" y="3693981"/>
            <a:ext cx="445651" cy="400824"/>
            <a:chOff x="7050768" y="5526199"/>
            <a:chExt cx="719953" cy="647534"/>
          </a:xfrm>
        </p:grpSpPr>
        <p:sp>
          <p:nvSpPr>
            <p:cNvPr id="1162" name="Google Shape;1162;p46"/>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3" name="Google Shape;1163;p46"/>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4" name="Google Shape;1164;p46"/>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5" name="Google Shape;1165;p46"/>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6" name="Google Shape;1166;p46"/>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7" name="Google Shape;1167;p46"/>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8" name="Google Shape;1168;p46"/>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9" name="Google Shape;1169;p46"/>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0" name="Google Shape;1170;p46"/>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1" name="Google Shape;1171;p46"/>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2" name="Google Shape;1172;p46"/>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3" name="Google Shape;1173;p46"/>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74" name="Google Shape;1174;p46"/>
          <p:cNvGrpSpPr/>
          <p:nvPr/>
        </p:nvGrpSpPr>
        <p:grpSpPr>
          <a:xfrm>
            <a:off x="6751936" y="3694051"/>
            <a:ext cx="445681" cy="400651"/>
            <a:chOff x="9626723" y="5526313"/>
            <a:chExt cx="720002" cy="647256"/>
          </a:xfrm>
        </p:grpSpPr>
        <p:sp>
          <p:nvSpPr>
            <p:cNvPr id="1175" name="Google Shape;1175;p46"/>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6" name="Google Shape;1176;p46"/>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7" name="Google Shape;1177;p46"/>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8" name="Google Shape;1178;p46"/>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9" name="Google Shape;1179;p46"/>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0" name="Google Shape;1180;p46"/>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1" name="Google Shape;1181;p46"/>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2" name="Google Shape;1182;p46"/>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3" name="Google Shape;1183;p46"/>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4" name="Google Shape;1184;p46"/>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5" name="Google Shape;1185;p46"/>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6" name="Google Shape;1186;p46"/>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87" name="Google Shape;1187;p46"/>
          <p:cNvGrpSpPr/>
          <p:nvPr/>
        </p:nvGrpSpPr>
        <p:grpSpPr>
          <a:xfrm>
            <a:off x="7549176" y="3671488"/>
            <a:ext cx="445582" cy="445743"/>
            <a:chOff x="10914672" y="5489861"/>
            <a:chExt cx="719842" cy="720102"/>
          </a:xfrm>
        </p:grpSpPr>
        <p:sp>
          <p:nvSpPr>
            <p:cNvPr id="1188" name="Google Shape;1188;p46"/>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9" name="Google Shape;1189;p46"/>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0" name="Google Shape;1190;p46"/>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1" name="Google Shape;1191;p46"/>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2" name="Google Shape;1192;p46"/>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3" name="Google Shape;1193;p46"/>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4" name="Google Shape;1194;p46"/>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5" name="Google Shape;1195;p46"/>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6" name="Google Shape;1196;p46"/>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7" name="Google Shape;1197;p46"/>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8" name="Google Shape;1198;p46"/>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9" name="Google Shape;1199;p46"/>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00" name="Google Shape;1200;p46"/>
          <p:cNvGrpSpPr/>
          <p:nvPr/>
        </p:nvGrpSpPr>
        <p:grpSpPr>
          <a:xfrm>
            <a:off x="5954636" y="3681752"/>
            <a:ext cx="445821" cy="425246"/>
            <a:chOff x="8338678" y="5506443"/>
            <a:chExt cx="720227" cy="686988"/>
          </a:xfrm>
        </p:grpSpPr>
        <p:sp>
          <p:nvSpPr>
            <p:cNvPr id="1201" name="Google Shape;1201;p46"/>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2" name="Google Shape;1202;p46"/>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3" name="Google Shape;1203;p46"/>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4" name="Google Shape;1204;p46"/>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5" name="Google Shape;1205;p46"/>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6" name="Google Shape;1206;p46"/>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07" name="Google Shape;1207;p46"/>
          <p:cNvGrpSpPr/>
          <p:nvPr/>
        </p:nvGrpSpPr>
        <p:grpSpPr>
          <a:xfrm>
            <a:off x="2676293" y="3736342"/>
            <a:ext cx="1336824" cy="316035"/>
            <a:chOff x="3042485" y="5594633"/>
            <a:chExt cx="2159652" cy="510557"/>
          </a:xfrm>
        </p:grpSpPr>
        <p:sp>
          <p:nvSpPr>
            <p:cNvPr id="1208" name="Google Shape;1208;p46"/>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9" name="Google Shape;1209;p46"/>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0" name="Google Shape;1210;p46"/>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1" name="Google Shape;1211;p46"/>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2" name="Google Shape;1212;p46"/>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3" name="Google Shape;1213;p46"/>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4" name="Google Shape;1214;p46"/>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5" name="Google Shape;1215;p46"/>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6" name="Google Shape;1216;p46"/>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7" name="Google Shape;1217;p46"/>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8" name="Google Shape;1218;p46"/>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9" name="Google Shape;1219;p46"/>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0" name="Google Shape;1220;p46"/>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1" name="Google Shape;1221;p46"/>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2" name="Google Shape;1222;p46"/>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23" name="Google Shape;1223;p46"/>
          <p:cNvGrpSpPr/>
          <p:nvPr/>
        </p:nvGrpSpPr>
        <p:grpSpPr>
          <a:xfrm>
            <a:off x="1879183" y="4379878"/>
            <a:ext cx="445738" cy="442950"/>
            <a:chOff x="1442627" y="5710929"/>
            <a:chExt cx="594318" cy="590600"/>
          </a:xfrm>
        </p:grpSpPr>
        <p:sp>
          <p:nvSpPr>
            <p:cNvPr id="1224" name="Google Shape;1224;p46"/>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5" name="Google Shape;1225;p46"/>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6" name="Google Shape;1226;p46"/>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7" name="Google Shape;1227;p46"/>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28" name="Google Shape;1228;p46"/>
          <p:cNvGrpSpPr/>
          <p:nvPr/>
        </p:nvGrpSpPr>
        <p:grpSpPr>
          <a:xfrm>
            <a:off x="6788033" y="4378458"/>
            <a:ext cx="373053" cy="445791"/>
            <a:chOff x="8095060" y="5664590"/>
            <a:chExt cx="497404" cy="594389"/>
          </a:xfrm>
        </p:grpSpPr>
        <p:grpSp>
          <p:nvGrpSpPr>
            <p:cNvPr id="1229" name="Google Shape;1229;p46"/>
            <p:cNvGrpSpPr/>
            <p:nvPr/>
          </p:nvGrpSpPr>
          <p:grpSpPr>
            <a:xfrm>
              <a:off x="8095060" y="5969027"/>
              <a:ext cx="497404" cy="289951"/>
              <a:chOff x="8095060" y="5969027"/>
              <a:chExt cx="497404" cy="289951"/>
            </a:xfrm>
          </p:grpSpPr>
          <p:sp>
            <p:nvSpPr>
              <p:cNvPr id="1230" name="Google Shape;1230;p46"/>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1" name="Google Shape;1231;p46"/>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2" name="Google Shape;1232;p46"/>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33" name="Google Shape;1233;p46"/>
            <p:cNvGrpSpPr/>
            <p:nvPr/>
          </p:nvGrpSpPr>
          <p:grpSpPr>
            <a:xfrm>
              <a:off x="8095060" y="5867832"/>
              <a:ext cx="497404" cy="289312"/>
              <a:chOff x="8095060" y="5867832"/>
              <a:chExt cx="497404" cy="289312"/>
            </a:xfrm>
          </p:grpSpPr>
          <p:sp>
            <p:nvSpPr>
              <p:cNvPr id="1234" name="Google Shape;1234;p46"/>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5" name="Google Shape;1235;p46"/>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6" name="Google Shape;1236;p46"/>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37" name="Google Shape;1237;p46"/>
            <p:cNvGrpSpPr/>
            <p:nvPr/>
          </p:nvGrpSpPr>
          <p:grpSpPr>
            <a:xfrm>
              <a:off x="8095060" y="5765998"/>
              <a:ext cx="497404" cy="289312"/>
              <a:chOff x="8095060" y="5765998"/>
              <a:chExt cx="497404" cy="289312"/>
            </a:xfrm>
          </p:grpSpPr>
          <p:sp>
            <p:nvSpPr>
              <p:cNvPr id="1238" name="Google Shape;1238;p46"/>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9" name="Google Shape;1239;p46"/>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0" name="Google Shape;1240;p46"/>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1" name="Google Shape;1241;p46"/>
            <p:cNvGrpSpPr/>
            <p:nvPr/>
          </p:nvGrpSpPr>
          <p:grpSpPr>
            <a:xfrm>
              <a:off x="8095060" y="5664590"/>
              <a:ext cx="497404" cy="290164"/>
              <a:chOff x="8095060" y="5664590"/>
              <a:chExt cx="497404" cy="290164"/>
            </a:xfrm>
          </p:grpSpPr>
          <p:sp>
            <p:nvSpPr>
              <p:cNvPr id="1242" name="Google Shape;1242;p46"/>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3" name="Google Shape;1243;p46"/>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4" name="Google Shape;1244;p46"/>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45" name="Google Shape;1245;p46"/>
          <p:cNvGrpSpPr/>
          <p:nvPr/>
        </p:nvGrpSpPr>
        <p:grpSpPr>
          <a:xfrm>
            <a:off x="2870825" y="4378486"/>
            <a:ext cx="557162" cy="445734"/>
            <a:chOff x="4607809" y="5664627"/>
            <a:chExt cx="742883" cy="594312"/>
          </a:xfrm>
        </p:grpSpPr>
        <p:sp>
          <p:nvSpPr>
            <p:cNvPr id="1246" name="Google Shape;1246;p46"/>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7" name="Google Shape;1247;p46"/>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8" name="Google Shape;1248;p46"/>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9" name="Google Shape;1249;p46"/>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0" name="Google Shape;1250;p46"/>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1" name="Google Shape;1251;p46"/>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2" name="Google Shape;1252;p46"/>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3" name="Google Shape;1253;p46"/>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4" name="Google Shape;1254;p46"/>
          <p:cNvGrpSpPr/>
          <p:nvPr/>
        </p:nvGrpSpPr>
        <p:grpSpPr>
          <a:xfrm>
            <a:off x="3973890" y="4378543"/>
            <a:ext cx="1079865" cy="445620"/>
            <a:chOff x="2571250" y="5664711"/>
            <a:chExt cx="1439820" cy="594160"/>
          </a:xfrm>
        </p:grpSpPr>
        <p:sp>
          <p:nvSpPr>
            <p:cNvPr id="1255" name="Google Shape;1255;p46"/>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6" name="Google Shape;1256;p46"/>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57" name="Google Shape;1257;p46"/>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8" name="Google Shape;1258;p46"/>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59" name="Google Shape;1259;p46"/>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0" name="Google Shape;1260;p46"/>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61" name="Google Shape;1261;p46"/>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2" name="Google Shape;1262;p46"/>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63" name="Google Shape;1263;p46"/>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4" name="Google Shape;1264;p46"/>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65" name="Google Shape;1265;p46"/>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6" name="Google Shape;1266;p46"/>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67" name="Google Shape;1267;p46"/>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8" name="Google Shape;1268;p46"/>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69" name="Google Shape;1269;p46"/>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0" name="Google Shape;1270;p46"/>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271" name="Google Shape;1271;p46"/>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2" name="Google Shape;1272;p46"/>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3" name="Google Shape;1273;p46"/>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4" name="Google Shape;1274;p46"/>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5" name="Google Shape;1275;p46"/>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6" name="Google Shape;1276;p46"/>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7" name="Google Shape;1277;p46"/>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8" name="Google Shape;1278;p46"/>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79" name="Google Shape;1279;p46"/>
          <p:cNvGrpSpPr/>
          <p:nvPr/>
        </p:nvGrpSpPr>
        <p:grpSpPr>
          <a:xfrm>
            <a:off x="5599659" y="4378335"/>
            <a:ext cx="642470" cy="446036"/>
            <a:chOff x="6332670" y="5663946"/>
            <a:chExt cx="856627" cy="594715"/>
          </a:xfrm>
        </p:grpSpPr>
        <p:grpSp>
          <p:nvGrpSpPr>
            <p:cNvPr id="1280" name="Google Shape;1280;p46"/>
            <p:cNvGrpSpPr/>
            <p:nvPr/>
          </p:nvGrpSpPr>
          <p:grpSpPr>
            <a:xfrm>
              <a:off x="6392364" y="5663946"/>
              <a:ext cx="796933" cy="185801"/>
              <a:chOff x="3321050" y="1066800"/>
              <a:chExt cx="6505573" cy="1508125"/>
            </a:xfrm>
          </p:grpSpPr>
          <p:sp>
            <p:nvSpPr>
              <p:cNvPr id="1281" name="Google Shape;1281;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2" name="Google Shape;1282;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3" name="Google Shape;1283;p46"/>
            <p:cNvGrpSpPr/>
            <p:nvPr/>
          </p:nvGrpSpPr>
          <p:grpSpPr>
            <a:xfrm flipH="1">
              <a:off x="6332670" y="5868403"/>
              <a:ext cx="796933" cy="185801"/>
              <a:chOff x="3321050" y="1066800"/>
              <a:chExt cx="6505573" cy="1508125"/>
            </a:xfrm>
          </p:grpSpPr>
          <p:sp>
            <p:nvSpPr>
              <p:cNvPr id="1284" name="Google Shape;1284;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6" name="Google Shape;1286;p46"/>
            <p:cNvGrpSpPr/>
            <p:nvPr/>
          </p:nvGrpSpPr>
          <p:grpSpPr>
            <a:xfrm>
              <a:off x="6392364" y="6072860"/>
              <a:ext cx="796933" cy="185801"/>
              <a:chOff x="3321050" y="1066800"/>
              <a:chExt cx="6505573" cy="1508125"/>
            </a:xfrm>
          </p:grpSpPr>
          <p:sp>
            <p:nvSpPr>
              <p:cNvPr id="1287" name="Google Shape;1287;p46"/>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8" name="Google Shape;1288;p46"/>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289" name="Google Shape;1289;p46"/>
          <p:cNvSpPr txBox="1"/>
          <p:nvPr>
            <p:ph idx="4294967295" type="title"/>
          </p:nvPr>
        </p:nvSpPr>
        <p:spPr>
          <a:xfrm>
            <a:off x="855300" y="249075"/>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Diagrams and infographics</a:t>
            </a:r>
            <a:endParaRPr sz="2000"/>
          </a:p>
        </p:txBody>
      </p:sp>
      <p:sp>
        <p:nvSpPr>
          <p:cNvPr id="1290" name="Google Shape;1290;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D1E7"/>
            </a:gs>
            <a:gs pos="100000">
              <a:srgbClr val="9D93B1"/>
            </a:gs>
          </a:gsLst>
          <a:path path="circle">
            <a:fillToRect l="100%" t="100%"/>
          </a:path>
          <a:tileRect b="-100%" r="-100%"/>
        </a:gradFill>
      </p:bgPr>
    </p:bg>
    <p:spTree>
      <p:nvGrpSpPr>
        <p:cNvPr id="1294" name="Shape 1294"/>
        <p:cNvGrpSpPr/>
        <p:nvPr/>
      </p:nvGrpSpPr>
      <p:grpSpPr>
        <a:xfrm>
          <a:off x="0" y="0"/>
          <a:ext cx="0" cy="0"/>
          <a:chOff x="0" y="0"/>
          <a:chExt cx="0" cy="0"/>
        </a:xfrm>
      </p:grpSpPr>
      <p:sp>
        <p:nvSpPr>
          <p:cNvPr id="1295" name="Google Shape;1295;p47"/>
          <p:cNvSpPr txBox="1"/>
          <p:nvPr/>
        </p:nvSpPr>
        <p:spPr>
          <a:xfrm>
            <a:off x="908200" y="2298050"/>
            <a:ext cx="7327500" cy="1972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chemeClr val="dk1"/>
                </a:solidFill>
                <a:latin typeface="Nunito"/>
                <a:ea typeface="Nunito"/>
                <a:cs typeface="Nunito"/>
                <a:sym typeface="Nunito"/>
              </a:rPr>
              <a:t>✋👆👉👍👤👦👧👨👩👪💃🏃💑❤😂😉😋😒😭👶😸🐟🍒🍔💣📌📖🔨🎃🎈🎨🏈🏰🌏🔌🔑</a:t>
            </a:r>
            <a:r>
              <a:rPr lang="en" sz="2400">
                <a:solidFill>
                  <a:schemeClr val="lt1"/>
                </a:solidFill>
                <a:highlight>
                  <a:schemeClr val="dk1"/>
                </a:highlight>
                <a:latin typeface="Nunito"/>
                <a:ea typeface="Nunito"/>
                <a:cs typeface="Nunito"/>
                <a:sym typeface="Nunito"/>
              </a:rPr>
              <a:t> and many more...</a:t>
            </a:r>
            <a:endParaRPr sz="2400">
              <a:solidFill>
                <a:schemeClr val="lt1"/>
              </a:solidFill>
              <a:highlight>
                <a:schemeClr val="dk1"/>
              </a:highlight>
              <a:latin typeface="Nunito"/>
              <a:ea typeface="Nunito"/>
              <a:cs typeface="Nunito"/>
              <a:sym typeface="Nunito"/>
            </a:endParaRPr>
          </a:p>
        </p:txBody>
      </p:sp>
      <p:sp>
        <p:nvSpPr>
          <p:cNvPr id="1296" name="Google Shape;1296;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7" name="Google Shape;1297;p47"/>
          <p:cNvSpPr txBox="1"/>
          <p:nvPr>
            <p:ph idx="4294967295" type="body"/>
          </p:nvPr>
        </p:nvSpPr>
        <p:spPr>
          <a:xfrm>
            <a:off x="908328" y="932625"/>
            <a:ext cx="7327500" cy="115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You can also use any emoji as an icon!</a:t>
            </a:r>
            <a:br>
              <a:rPr lang="en" sz="1400"/>
            </a:br>
            <a:r>
              <a:rPr lang="en" sz="1400"/>
              <a:t>And of course it resizes without losing quality.</a:t>
            </a:r>
            <a:endParaRPr sz="1400"/>
          </a:p>
          <a:p>
            <a:pPr indent="0" lvl="0" marL="0" rtl="0" algn="l">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301" name="Shape 1301"/>
        <p:cNvGrpSpPr/>
        <p:nvPr/>
      </p:nvGrpSpPr>
      <p:grpSpPr>
        <a:xfrm>
          <a:off x="0" y="0"/>
          <a:ext cx="0" cy="0"/>
          <a:chOff x="0" y="0"/>
          <a:chExt cx="0" cy="0"/>
        </a:xfrm>
      </p:grpSpPr>
      <p:pic>
        <p:nvPicPr>
          <p:cNvPr id="1302" name="Google Shape;1302;p48">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303" name="Google Shape;1303;p48"/>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304" name="Google Shape;1304;p48"/>
          <p:cNvGrpSpPr/>
          <p:nvPr/>
        </p:nvGrpSpPr>
        <p:grpSpPr>
          <a:xfrm>
            <a:off x="690575" y="3290132"/>
            <a:ext cx="7762851" cy="892418"/>
            <a:chOff x="801125" y="3213932"/>
            <a:chExt cx="7762851" cy="892418"/>
          </a:xfrm>
        </p:grpSpPr>
        <p:grpSp>
          <p:nvGrpSpPr>
            <p:cNvPr id="1305" name="Google Shape;1305;p48"/>
            <p:cNvGrpSpPr/>
            <p:nvPr/>
          </p:nvGrpSpPr>
          <p:grpSpPr>
            <a:xfrm>
              <a:off x="4845759" y="3213932"/>
              <a:ext cx="1695900" cy="892418"/>
              <a:chOff x="4845759" y="3213932"/>
              <a:chExt cx="1695900" cy="892418"/>
            </a:xfrm>
          </p:grpSpPr>
          <p:sp>
            <p:nvSpPr>
              <p:cNvPr id="1306" name="Google Shape;1306;p48"/>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307" name="Google Shape;1307;p48"/>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308" name="Google Shape;1308;p48"/>
            <p:cNvGrpSpPr/>
            <p:nvPr/>
          </p:nvGrpSpPr>
          <p:grpSpPr>
            <a:xfrm>
              <a:off x="2823442" y="3214222"/>
              <a:ext cx="1695900" cy="892128"/>
              <a:chOff x="2823442" y="3214222"/>
              <a:chExt cx="1695900" cy="892128"/>
            </a:xfrm>
          </p:grpSpPr>
          <p:sp>
            <p:nvSpPr>
              <p:cNvPr id="1309" name="Google Shape;1309;p48"/>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310" name="Google Shape;1310;p48"/>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311" name="Google Shape;1311;p48"/>
            <p:cNvGrpSpPr/>
            <p:nvPr/>
          </p:nvGrpSpPr>
          <p:grpSpPr>
            <a:xfrm>
              <a:off x="6868076" y="3213932"/>
              <a:ext cx="1695900" cy="892418"/>
              <a:chOff x="6868076" y="3213932"/>
              <a:chExt cx="1695900" cy="892418"/>
            </a:xfrm>
          </p:grpSpPr>
          <p:sp>
            <p:nvSpPr>
              <p:cNvPr id="1312" name="Google Shape;1312;p48"/>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313" name="Google Shape;1313;p48"/>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314" name="Google Shape;1314;p48"/>
            <p:cNvGrpSpPr/>
            <p:nvPr/>
          </p:nvGrpSpPr>
          <p:grpSpPr>
            <a:xfrm>
              <a:off x="801125" y="3214206"/>
              <a:ext cx="1695900" cy="892144"/>
              <a:chOff x="801125" y="3214206"/>
              <a:chExt cx="1695900" cy="892144"/>
            </a:xfrm>
          </p:grpSpPr>
          <p:sp>
            <p:nvSpPr>
              <p:cNvPr id="1315" name="Google Shape;1315;p48"/>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316" name="Google Shape;1316;p48"/>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4"/>
          <p:cNvSpPr txBox="1"/>
          <p:nvPr>
            <p:ph type="title"/>
          </p:nvPr>
        </p:nvSpPr>
        <p:spPr>
          <a:xfrm>
            <a:off x="3363450" y="2225388"/>
            <a:ext cx="53346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Cleaning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5"/>
          <p:cNvPicPr preferRelativeResize="0"/>
          <p:nvPr/>
        </p:nvPicPr>
        <p:blipFill>
          <a:blip r:embed="rId3">
            <a:alphaModFix/>
          </a:blip>
          <a:stretch>
            <a:fillRect/>
          </a:stretch>
        </p:blipFill>
        <p:spPr>
          <a:xfrm>
            <a:off x="1105050" y="886675"/>
            <a:ext cx="6933901" cy="1839775"/>
          </a:xfrm>
          <a:prstGeom prst="rect">
            <a:avLst/>
          </a:prstGeom>
          <a:noFill/>
          <a:ln>
            <a:noFill/>
          </a:ln>
        </p:spPr>
      </p:pic>
      <p:sp>
        <p:nvSpPr>
          <p:cNvPr id="86" name="Google Shape;86;p15"/>
          <p:cNvSpPr txBox="1"/>
          <p:nvPr/>
        </p:nvSpPr>
        <p:spPr>
          <a:xfrm>
            <a:off x="3743600" y="2874075"/>
            <a:ext cx="34410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Nunito"/>
              <a:buAutoNum type="arabicPeriod"/>
            </a:pPr>
            <a:r>
              <a:rPr b="1" lang="en" sz="1900">
                <a:latin typeface="Nunito"/>
                <a:ea typeface="Nunito"/>
                <a:cs typeface="Nunito"/>
                <a:sym typeface="Nunito"/>
              </a:rPr>
              <a:t>Merging of the data</a:t>
            </a:r>
            <a:endParaRPr b="1" sz="1900">
              <a:latin typeface="Nunito"/>
              <a:ea typeface="Nunito"/>
              <a:cs typeface="Nunito"/>
              <a:sym typeface="Nunito"/>
            </a:endParaRPr>
          </a:p>
          <a:p>
            <a:pPr indent="-349250" lvl="0" marL="457200" rtl="0" algn="l">
              <a:spcBef>
                <a:spcPts val="0"/>
              </a:spcBef>
              <a:spcAft>
                <a:spcPts val="0"/>
              </a:spcAft>
              <a:buSzPts val="1900"/>
              <a:buFont typeface="Nunito"/>
              <a:buAutoNum type="arabicPeriod"/>
            </a:pPr>
            <a:r>
              <a:rPr b="1" lang="en" sz="1900">
                <a:latin typeface="Nunito"/>
                <a:ea typeface="Nunito"/>
                <a:cs typeface="Nunito"/>
                <a:sym typeface="Nunito"/>
              </a:rPr>
              <a:t>Dropping all the rows that contains NA values  </a:t>
            </a:r>
            <a:endParaRPr b="1" sz="1900">
              <a:latin typeface="Nunito"/>
              <a:ea typeface="Nunito"/>
              <a:cs typeface="Nunito"/>
              <a:sym typeface="Nunito"/>
            </a:endParaRPr>
          </a:p>
          <a:p>
            <a:pPr indent="-349250" lvl="0" marL="457200" rtl="0" algn="l">
              <a:spcBef>
                <a:spcPts val="0"/>
              </a:spcBef>
              <a:spcAft>
                <a:spcPts val="0"/>
              </a:spcAft>
              <a:buSzPts val="1900"/>
              <a:buFont typeface="Nunito"/>
              <a:buAutoNum type="arabicPeriod"/>
            </a:pPr>
            <a:r>
              <a:rPr b="1" lang="en" sz="1900">
                <a:latin typeface="Nunito"/>
                <a:ea typeface="Nunito"/>
                <a:cs typeface="Nunito"/>
                <a:sym typeface="Nunito"/>
              </a:rPr>
              <a:t>Extract Variables that we are using to solve our problem.</a:t>
            </a:r>
            <a:endParaRPr b="1" sz="2200">
              <a:latin typeface="Nunito"/>
              <a:ea typeface="Nunito"/>
              <a:cs typeface="Nunito"/>
              <a:sym typeface="Nunito"/>
            </a:endParaRPr>
          </a:p>
        </p:txBody>
      </p:sp>
      <p:pic>
        <p:nvPicPr>
          <p:cNvPr id="87" name="Google Shape;87;p15"/>
          <p:cNvPicPr preferRelativeResize="0"/>
          <p:nvPr/>
        </p:nvPicPr>
        <p:blipFill>
          <a:blip r:embed="rId4">
            <a:alphaModFix/>
          </a:blip>
          <a:stretch>
            <a:fillRect/>
          </a:stretch>
        </p:blipFill>
        <p:spPr>
          <a:xfrm>
            <a:off x="807525" y="2957592"/>
            <a:ext cx="2393452" cy="1026175"/>
          </a:xfrm>
          <a:prstGeom prst="rect">
            <a:avLst/>
          </a:prstGeom>
          <a:noFill/>
          <a:ln>
            <a:noFill/>
          </a:ln>
        </p:spPr>
      </p:pic>
      <p:sp>
        <p:nvSpPr>
          <p:cNvPr id="88" name="Google Shape;88;p15"/>
          <p:cNvSpPr txBox="1"/>
          <p:nvPr/>
        </p:nvSpPr>
        <p:spPr>
          <a:xfrm>
            <a:off x="133950" y="107150"/>
            <a:ext cx="864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Nunito"/>
                <a:ea typeface="Nunito"/>
                <a:cs typeface="Nunito"/>
                <a:sym typeface="Nunito"/>
              </a:rPr>
              <a:t>Final output of </a:t>
            </a:r>
            <a:r>
              <a:rPr lang="en" sz="3000">
                <a:solidFill>
                  <a:srgbClr val="FFFFFF"/>
                </a:solidFill>
                <a:latin typeface="Nunito"/>
                <a:ea typeface="Nunito"/>
                <a:cs typeface="Nunito"/>
                <a:sym typeface="Nunito"/>
              </a:rPr>
              <a:t>the variables used.</a:t>
            </a:r>
            <a:endParaRPr sz="3000">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6"/>
          <p:cNvSpPr txBox="1"/>
          <p:nvPr>
            <p:ph type="title"/>
          </p:nvPr>
        </p:nvSpPr>
        <p:spPr>
          <a:xfrm>
            <a:off x="3329275" y="2225388"/>
            <a:ext cx="53346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Visualization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4"/>
            </a:gs>
          </a:gsLst>
          <a:path path="circle">
            <a:fillToRect l="100%" t="100%"/>
          </a:path>
          <a:tileRect b="-100%" r="-100%"/>
        </a:gradFill>
      </p:bgPr>
    </p:bg>
    <p:spTree>
      <p:nvGrpSpPr>
        <p:cNvPr id="98" name="Shape 98"/>
        <p:cNvGrpSpPr/>
        <p:nvPr/>
      </p:nvGrpSpPr>
      <p:grpSpPr>
        <a:xfrm>
          <a:off x="0" y="0"/>
          <a:ext cx="0" cy="0"/>
          <a:chOff x="0" y="0"/>
          <a:chExt cx="0" cy="0"/>
        </a:xfrm>
      </p:grpSpPr>
      <p:sp>
        <p:nvSpPr>
          <p:cNvPr id="99" name="Google Shape;99;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7"/>
          <p:cNvPicPr preferRelativeResize="0"/>
          <p:nvPr/>
        </p:nvPicPr>
        <p:blipFill>
          <a:blip r:embed="rId3">
            <a:alphaModFix/>
          </a:blip>
          <a:stretch>
            <a:fillRect/>
          </a:stretch>
        </p:blipFill>
        <p:spPr>
          <a:xfrm>
            <a:off x="45250" y="152400"/>
            <a:ext cx="4115975" cy="4838699"/>
          </a:xfrm>
          <a:prstGeom prst="rect">
            <a:avLst/>
          </a:prstGeom>
          <a:noFill/>
          <a:ln>
            <a:noFill/>
          </a:ln>
        </p:spPr>
      </p:pic>
      <p:pic>
        <p:nvPicPr>
          <p:cNvPr id="101" name="Google Shape;101;p17"/>
          <p:cNvPicPr preferRelativeResize="0"/>
          <p:nvPr/>
        </p:nvPicPr>
        <p:blipFill>
          <a:blip r:embed="rId4">
            <a:alphaModFix/>
          </a:blip>
          <a:stretch>
            <a:fillRect/>
          </a:stretch>
        </p:blipFill>
        <p:spPr>
          <a:xfrm>
            <a:off x="4295774" y="813200"/>
            <a:ext cx="4776200" cy="3257399"/>
          </a:xfrm>
          <a:prstGeom prst="rect">
            <a:avLst/>
          </a:prstGeom>
          <a:noFill/>
          <a:ln>
            <a:noFill/>
          </a:ln>
        </p:spPr>
      </p:pic>
      <p:sp>
        <p:nvSpPr>
          <p:cNvPr id="102" name="Google Shape;102;p17"/>
          <p:cNvSpPr txBox="1"/>
          <p:nvPr/>
        </p:nvSpPr>
        <p:spPr>
          <a:xfrm>
            <a:off x="4357700" y="116075"/>
            <a:ext cx="467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FFFF"/>
                </a:solidFill>
                <a:latin typeface="Nunito"/>
                <a:ea typeface="Nunito"/>
                <a:cs typeface="Nunito"/>
                <a:sym typeface="Nunito"/>
              </a:rPr>
              <a:t>Exploring geolocation</a:t>
            </a:r>
            <a:endParaRPr sz="3000">
              <a:solidFill>
                <a:srgbClr val="FFFFFF"/>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8"/>
          <p:cNvSpPr txBox="1"/>
          <p:nvPr/>
        </p:nvSpPr>
        <p:spPr>
          <a:xfrm>
            <a:off x="169675" y="80375"/>
            <a:ext cx="85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Nunito"/>
                <a:ea typeface="Nunito"/>
                <a:cs typeface="Nunito"/>
                <a:sym typeface="Nunito"/>
              </a:rPr>
              <a:t>Exploring each seller’s sales</a:t>
            </a:r>
            <a:endParaRPr>
              <a:solidFill>
                <a:srgbClr val="FFFFFF"/>
              </a:solidFill>
              <a:latin typeface="Nunito"/>
              <a:ea typeface="Nunito"/>
              <a:cs typeface="Nunito"/>
              <a:sym typeface="Nunito"/>
            </a:endParaRPr>
          </a:p>
        </p:txBody>
      </p:sp>
      <p:pic>
        <p:nvPicPr>
          <p:cNvPr id="109" name="Google Shape;109;p18"/>
          <p:cNvPicPr preferRelativeResize="0"/>
          <p:nvPr/>
        </p:nvPicPr>
        <p:blipFill>
          <a:blip r:embed="rId3">
            <a:alphaModFix/>
          </a:blip>
          <a:stretch>
            <a:fillRect/>
          </a:stretch>
        </p:blipFill>
        <p:spPr>
          <a:xfrm>
            <a:off x="0" y="619603"/>
            <a:ext cx="9144000" cy="41302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9"/>
          <p:cNvPicPr preferRelativeResize="0"/>
          <p:nvPr/>
        </p:nvPicPr>
        <p:blipFill>
          <a:blip r:embed="rId4">
            <a:alphaModFix/>
          </a:blip>
          <a:stretch>
            <a:fillRect/>
          </a:stretch>
        </p:blipFill>
        <p:spPr>
          <a:xfrm>
            <a:off x="211913" y="469463"/>
            <a:ext cx="7782926" cy="4674026"/>
          </a:xfrm>
          <a:prstGeom prst="rect">
            <a:avLst/>
          </a:prstGeom>
          <a:noFill/>
          <a:ln>
            <a:noFill/>
          </a:ln>
        </p:spPr>
      </p:pic>
      <p:sp>
        <p:nvSpPr>
          <p:cNvPr id="116" name="Google Shape;116;p19"/>
          <p:cNvSpPr txBox="1"/>
          <p:nvPr/>
        </p:nvSpPr>
        <p:spPr>
          <a:xfrm>
            <a:off x="2446750" y="-23125"/>
            <a:ext cx="467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Nunito"/>
                <a:ea typeface="Nunito"/>
                <a:cs typeface="Nunito"/>
                <a:sym typeface="Nunito"/>
              </a:rPr>
              <a:t>Exploring </a:t>
            </a:r>
            <a:r>
              <a:rPr lang="en" sz="2000">
                <a:solidFill>
                  <a:srgbClr val="FFFFFF"/>
                </a:solidFill>
                <a:latin typeface="Nunito"/>
                <a:ea typeface="Nunito"/>
                <a:cs typeface="Nunito"/>
                <a:sym typeface="Nunito"/>
              </a:rPr>
              <a:t>review score</a:t>
            </a:r>
            <a:endParaRPr sz="2000">
              <a:solidFill>
                <a:srgbClr val="FFFF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ndys template">
  <a:themeElements>
    <a:clrScheme name="Custom 347">
      <a:dk1>
        <a:srgbClr val="353149"/>
      </a:dk1>
      <a:lt1>
        <a:srgbClr val="FFFFFF"/>
      </a:lt1>
      <a:dk2>
        <a:srgbClr val="9B8D99"/>
      </a:dk2>
      <a:lt2>
        <a:srgbClr val="E6E5EF"/>
      </a:lt2>
      <a:accent1>
        <a:srgbClr val="FC8172"/>
      </a:accent1>
      <a:accent2>
        <a:srgbClr val="DF4584"/>
      </a:accent2>
      <a:accent3>
        <a:srgbClr val="8579E1"/>
      </a:accent3>
      <a:accent4>
        <a:srgbClr val="432581"/>
      </a:accent4>
      <a:accent5>
        <a:srgbClr val="E5C771"/>
      </a:accent5>
      <a:accent6>
        <a:srgbClr val="DB951D"/>
      </a:accent6>
      <a:hlink>
        <a:srgbClr val="4325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